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6"/>
                </a:lnTo>
                <a:lnTo>
                  <a:pt x="446591" y="2788216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1543" y="0"/>
            <a:ext cx="4012565" cy="6858000"/>
          </a:xfrm>
          <a:custGeom>
            <a:avLst/>
            <a:gdLst/>
            <a:ahLst/>
            <a:cxnLst/>
            <a:rect l="l" t="t" r="r" b="b"/>
            <a:pathLst>
              <a:path w="4012565" h="6858000">
                <a:moveTo>
                  <a:pt x="0" y="6857998"/>
                </a:moveTo>
                <a:lnTo>
                  <a:pt x="4012456" y="4182281"/>
                </a:lnTo>
              </a:path>
              <a:path w="4012565" h="6858000">
                <a:moveTo>
                  <a:pt x="1910860" y="0"/>
                </a:moveTo>
                <a:lnTo>
                  <a:pt x="313006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91727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707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27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8545" y="3921067"/>
            <a:ext cx="2505710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4" y="0"/>
                </a:moveTo>
                <a:lnTo>
                  <a:pt x="0" y="2936929"/>
                </a:lnTo>
                <a:lnTo>
                  <a:pt x="2505454" y="2936929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2872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27" y="0"/>
                </a:moveTo>
                <a:lnTo>
                  <a:pt x="0" y="0"/>
                </a:lnTo>
                <a:lnTo>
                  <a:pt x="1854140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95132" y="0"/>
            <a:ext cx="848994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95213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>
                <a:moveTo>
                  <a:pt x="1048786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6" y="6857996"/>
                </a:lnTo>
                <a:lnTo>
                  <a:pt x="1048786" y="0"/>
                </a:lnTo>
                <a:close/>
              </a:path>
            </a:pathLst>
          </a:custGeom>
          <a:solidFill>
            <a:srgbClr val="226192">
              <a:alpha val="819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68056" y="4917386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6"/>
                </a:lnTo>
                <a:lnTo>
                  <a:pt x="446591" y="2788216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139064"/>
            <a:ext cx="4104004" cy="46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473" y="1204722"/>
            <a:ext cx="7759700" cy="4192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09536" y="6148188"/>
            <a:ext cx="195579" cy="158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FCAE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pn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k.com/centrmentor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0"/>
            <a:ext cx="855344" cy="5629275"/>
          </a:xfrm>
          <a:custGeom>
            <a:avLst/>
            <a:gdLst/>
            <a:ahLst/>
            <a:cxnLst/>
            <a:rect l="l" t="t" r="r" b="b"/>
            <a:pathLst>
              <a:path w="855344" h="5629275">
                <a:moveTo>
                  <a:pt x="854963" y="0"/>
                </a:moveTo>
                <a:lnTo>
                  <a:pt x="0" y="0"/>
                </a:lnTo>
                <a:lnTo>
                  <a:pt x="0" y="5628971"/>
                </a:lnTo>
                <a:lnTo>
                  <a:pt x="854963" y="7747"/>
                </a:lnTo>
                <a:lnTo>
                  <a:pt x="854963" y="0"/>
                </a:lnTo>
                <a:close/>
              </a:path>
            </a:pathLst>
          </a:custGeom>
          <a:solidFill>
            <a:srgbClr val="5FCAE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18184" y="2684145"/>
            <a:ext cx="6499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8910" marR="5080" indent="-1426845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Эффективные 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инструменты </a:t>
            </a:r>
            <a:r>
              <a:rPr sz="3600" b="1" spc="-9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Arial"/>
                <a:cs typeface="Arial"/>
              </a:rPr>
              <a:t>наставничества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1329" y="4609338"/>
            <a:ext cx="327977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65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Microsoft Sans Serif"/>
                <a:cs typeface="Microsoft Sans Serif"/>
              </a:rPr>
              <a:t>Бородатая</a:t>
            </a:r>
            <a:r>
              <a:rPr sz="1400" spc="-10" dirty="0">
                <a:latin typeface="Microsoft Sans Serif"/>
                <a:cs typeface="Microsoft Sans Serif"/>
              </a:rPr>
              <a:t> Наталия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Александровна,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заместитель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директора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5" dirty="0" err="1">
                <a:latin typeface="Microsoft Sans Serif"/>
                <a:cs typeface="Microsoft Sans Serif"/>
              </a:rPr>
              <a:t>по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lang="ru-RU" sz="1400" spc="20" dirty="0">
                <a:latin typeface="Microsoft Sans Serif"/>
                <a:cs typeface="Microsoft Sans Serif"/>
              </a:rPr>
              <a:t>У</a:t>
            </a:r>
            <a:r>
              <a:rPr sz="1400" spc="-5" dirty="0">
                <a:latin typeface="Microsoft Sans Serif"/>
                <a:cs typeface="Microsoft Sans Serif"/>
              </a:rPr>
              <a:t>ВР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latin typeface="Microsoft Sans Serif"/>
                <a:cs typeface="Microsoft Sans Serif"/>
              </a:rPr>
              <a:t>ГБОУ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школы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105" dirty="0">
                <a:latin typeface="Microsoft Sans Serif"/>
                <a:cs typeface="Microsoft Sans Serif"/>
              </a:rPr>
              <a:t>№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lang="ru-RU" sz="1400" spc="-5" dirty="0">
                <a:latin typeface="Microsoft Sans Serif"/>
                <a:cs typeface="Microsoft Sans Serif"/>
              </a:rPr>
              <a:t>57</a:t>
            </a:r>
            <a:r>
              <a:rPr sz="1400" spc="-5" dirty="0">
                <a:latin typeface="Microsoft Sans Serif"/>
                <a:cs typeface="Microsoft Sans Serif"/>
              </a:rPr>
              <a:t>3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Microsoft Sans Serif"/>
                <a:cs typeface="Microsoft Sans Serif"/>
              </a:rPr>
              <a:t>Приморского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района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Санкт-Петербурга</a:t>
            </a:r>
            <a:endParaRPr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Тренинг</a:t>
            </a:r>
            <a:r>
              <a:rPr spc="-10" dirty="0"/>
              <a:t> </a:t>
            </a:r>
            <a:r>
              <a:rPr dirty="0"/>
              <a:t>«</a:t>
            </a:r>
            <a:r>
              <a:rPr spc="15" dirty="0"/>
              <a:t> </a:t>
            </a:r>
            <a:r>
              <a:rPr dirty="0"/>
              <a:t>Я</a:t>
            </a:r>
            <a:r>
              <a:rPr spc="20" dirty="0"/>
              <a:t> </a:t>
            </a:r>
            <a:r>
              <a:rPr spc="-25" dirty="0"/>
              <a:t>наставник»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583768"/>
            <a:ext cx="603504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Выберите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свою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эмблему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latin typeface="Arial"/>
                <a:cs typeface="Arial"/>
              </a:rPr>
              <a:t>дайте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краткое</a:t>
            </a:r>
            <a:r>
              <a:rPr sz="2400" i="1" spc="1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пояснение</a:t>
            </a:r>
            <a:r>
              <a:rPr sz="2400" i="1" spc="25" dirty="0">
                <a:latin typeface="Arial"/>
                <a:cs typeface="Arial"/>
              </a:rPr>
              <a:t> </a:t>
            </a:r>
            <a:r>
              <a:rPr sz="2400" i="1" spc="-15" dirty="0">
                <a:latin typeface="Arial"/>
                <a:cs typeface="Arial"/>
              </a:rPr>
              <a:t>своего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выбора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7636" y="6160888"/>
            <a:ext cx="119380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900" spc="-5" dirty="0">
                <a:solidFill>
                  <a:srgbClr val="5FCAEE"/>
                </a:solidFill>
                <a:latin typeface="Trebuchet MS"/>
                <a:cs typeface="Trebuchet MS"/>
              </a:rPr>
              <a:t>10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9831" y="1426463"/>
            <a:ext cx="7192009" cy="2313940"/>
            <a:chOff x="179831" y="1426463"/>
            <a:chExt cx="7192009" cy="23139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673352"/>
              <a:ext cx="2295144" cy="20665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6443" y="1426463"/>
              <a:ext cx="2295144" cy="20665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0508" y="1437131"/>
              <a:ext cx="2499360" cy="18562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72455" y="2747772"/>
              <a:ext cx="622300" cy="728980"/>
            </a:xfrm>
            <a:custGeom>
              <a:avLst/>
              <a:gdLst/>
              <a:ahLst/>
              <a:cxnLst/>
              <a:rect l="l" t="t" r="r" b="b"/>
              <a:pathLst>
                <a:path w="622300" h="728979">
                  <a:moveTo>
                    <a:pt x="310896" y="0"/>
                  </a:moveTo>
                  <a:lnTo>
                    <a:pt x="268709" y="3324"/>
                  </a:lnTo>
                  <a:lnTo>
                    <a:pt x="228247" y="13010"/>
                  </a:lnTo>
                  <a:lnTo>
                    <a:pt x="189880" y="28622"/>
                  </a:lnTo>
                  <a:lnTo>
                    <a:pt x="153980" y="49727"/>
                  </a:lnTo>
                  <a:lnTo>
                    <a:pt x="120916" y="75891"/>
                  </a:lnTo>
                  <a:lnTo>
                    <a:pt x="91059" y="106679"/>
                  </a:lnTo>
                  <a:lnTo>
                    <a:pt x="64778" y="141659"/>
                  </a:lnTo>
                  <a:lnTo>
                    <a:pt x="42446" y="180396"/>
                  </a:lnTo>
                  <a:lnTo>
                    <a:pt x="24431" y="222456"/>
                  </a:lnTo>
                  <a:lnTo>
                    <a:pt x="11105" y="267405"/>
                  </a:lnTo>
                  <a:lnTo>
                    <a:pt x="2838" y="314810"/>
                  </a:lnTo>
                  <a:lnTo>
                    <a:pt x="0" y="364236"/>
                  </a:lnTo>
                  <a:lnTo>
                    <a:pt x="2838" y="413661"/>
                  </a:lnTo>
                  <a:lnTo>
                    <a:pt x="11105" y="461066"/>
                  </a:lnTo>
                  <a:lnTo>
                    <a:pt x="24431" y="506015"/>
                  </a:lnTo>
                  <a:lnTo>
                    <a:pt x="42446" y="548075"/>
                  </a:lnTo>
                  <a:lnTo>
                    <a:pt x="64778" y="586812"/>
                  </a:lnTo>
                  <a:lnTo>
                    <a:pt x="91058" y="621791"/>
                  </a:lnTo>
                  <a:lnTo>
                    <a:pt x="120916" y="652580"/>
                  </a:lnTo>
                  <a:lnTo>
                    <a:pt x="153980" y="678744"/>
                  </a:lnTo>
                  <a:lnTo>
                    <a:pt x="189880" y="699849"/>
                  </a:lnTo>
                  <a:lnTo>
                    <a:pt x="228247" y="715461"/>
                  </a:lnTo>
                  <a:lnTo>
                    <a:pt x="268709" y="725147"/>
                  </a:lnTo>
                  <a:lnTo>
                    <a:pt x="310896" y="728472"/>
                  </a:lnTo>
                  <a:lnTo>
                    <a:pt x="353082" y="725147"/>
                  </a:lnTo>
                  <a:lnTo>
                    <a:pt x="393544" y="715461"/>
                  </a:lnTo>
                  <a:lnTo>
                    <a:pt x="431911" y="699849"/>
                  </a:lnTo>
                  <a:lnTo>
                    <a:pt x="467811" y="678744"/>
                  </a:lnTo>
                  <a:lnTo>
                    <a:pt x="500875" y="652580"/>
                  </a:lnTo>
                  <a:lnTo>
                    <a:pt x="530733" y="621792"/>
                  </a:lnTo>
                  <a:lnTo>
                    <a:pt x="557013" y="586812"/>
                  </a:lnTo>
                  <a:lnTo>
                    <a:pt x="579345" y="548075"/>
                  </a:lnTo>
                  <a:lnTo>
                    <a:pt x="597360" y="506015"/>
                  </a:lnTo>
                  <a:lnTo>
                    <a:pt x="610686" y="461066"/>
                  </a:lnTo>
                  <a:lnTo>
                    <a:pt x="618953" y="413661"/>
                  </a:lnTo>
                  <a:lnTo>
                    <a:pt x="621792" y="364236"/>
                  </a:lnTo>
                  <a:lnTo>
                    <a:pt x="618953" y="314810"/>
                  </a:lnTo>
                  <a:lnTo>
                    <a:pt x="610686" y="267405"/>
                  </a:lnTo>
                  <a:lnTo>
                    <a:pt x="597360" y="222456"/>
                  </a:lnTo>
                  <a:lnTo>
                    <a:pt x="579345" y="180396"/>
                  </a:lnTo>
                  <a:lnTo>
                    <a:pt x="557013" y="141659"/>
                  </a:lnTo>
                  <a:lnTo>
                    <a:pt x="530733" y="106679"/>
                  </a:lnTo>
                  <a:lnTo>
                    <a:pt x="500875" y="75891"/>
                  </a:lnTo>
                  <a:lnTo>
                    <a:pt x="467811" y="49727"/>
                  </a:lnTo>
                  <a:lnTo>
                    <a:pt x="431911" y="28622"/>
                  </a:lnTo>
                  <a:lnTo>
                    <a:pt x="393544" y="13010"/>
                  </a:lnTo>
                  <a:lnTo>
                    <a:pt x="353082" y="3324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338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02402" y="3003930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10611" y="2814827"/>
            <a:ext cx="622300" cy="728980"/>
          </a:xfrm>
          <a:custGeom>
            <a:avLst/>
            <a:gdLst/>
            <a:ahLst/>
            <a:cxnLst/>
            <a:rect l="l" t="t" r="r" b="b"/>
            <a:pathLst>
              <a:path w="622300" h="728979">
                <a:moveTo>
                  <a:pt x="310895" y="0"/>
                </a:moveTo>
                <a:lnTo>
                  <a:pt x="268709" y="3324"/>
                </a:lnTo>
                <a:lnTo>
                  <a:pt x="228247" y="13010"/>
                </a:lnTo>
                <a:lnTo>
                  <a:pt x="189880" y="28622"/>
                </a:lnTo>
                <a:lnTo>
                  <a:pt x="153980" y="49727"/>
                </a:lnTo>
                <a:lnTo>
                  <a:pt x="120916" y="75891"/>
                </a:lnTo>
                <a:lnTo>
                  <a:pt x="91059" y="106679"/>
                </a:lnTo>
                <a:lnTo>
                  <a:pt x="64778" y="141659"/>
                </a:lnTo>
                <a:lnTo>
                  <a:pt x="42446" y="180396"/>
                </a:lnTo>
                <a:lnTo>
                  <a:pt x="24431" y="222456"/>
                </a:lnTo>
                <a:lnTo>
                  <a:pt x="11105" y="267405"/>
                </a:lnTo>
                <a:lnTo>
                  <a:pt x="2838" y="314810"/>
                </a:lnTo>
                <a:lnTo>
                  <a:pt x="0" y="364236"/>
                </a:lnTo>
                <a:lnTo>
                  <a:pt x="2838" y="413661"/>
                </a:lnTo>
                <a:lnTo>
                  <a:pt x="11105" y="461066"/>
                </a:lnTo>
                <a:lnTo>
                  <a:pt x="24431" y="506015"/>
                </a:lnTo>
                <a:lnTo>
                  <a:pt x="42446" y="548075"/>
                </a:lnTo>
                <a:lnTo>
                  <a:pt x="64778" y="586812"/>
                </a:lnTo>
                <a:lnTo>
                  <a:pt x="91058" y="621792"/>
                </a:lnTo>
                <a:lnTo>
                  <a:pt x="120916" y="652580"/>
                </a:lnTo>
                <a:lnTo>
                  <a:pt x="153980" y="678744"/>
                </a:lnTo>
                <a:lnTo>
                  <a:pt x="189880" y="699849"/>
                </a:lnTo>
                <a:lnTo>
                  <a:pt x="228247" y="715461"/>
                </a:lnTo>
                <a:lnTo>
                  <a:pt x="268709" y="725147"/>
                </a:lnTo>
                <a:lnTo>
                  <a:pt x="310895" y="728472"/>
                </a:lnTo>
                <a:lnTo>
                  <a:pt x="353082" y="725147"/>
                </a:lnTo>
                <a:lnTo>
                  <a:pt x="393544" y="715461"/>
                </a:lnTo>
                <a:lnTo>
                  <a:pt x="431911" y="699849"/>
                </a:lnTo>
                <a:lnTo>
                  <a:pt x="467811" y="678744"/>
                </a:lnTo>
                <a:lnTo>
                  <a:pt x="500875" y="652580"/>
                </a:lnTo>
                <a:lnTo>
                  <a:pt x="530732" y="621792"/>
                </a:lnTo>
                <a:lnTo>
                  <a:pt x="557013" y="586812"/>
                </a:lnTo>
                <a:lnTo>
                  <a:pt x="579345" y="548075"/>
                </a:lnTo>
                <a:lnTo>
                  <a:pt x="597360" y="506015"/>
                </a:lnTo>
                <a:lnTo>
                  <a:pt x="610686" y="461066"/>
                </a:lnTo>
                <a:lnTo>
                  <a:pt x="618953" y="413661"/>
                </a:lnTo>
                <a:lnTo>
                  <a:pt x="621792" y="364236"/>
                </a:lnTo>
                <a:lnTo>
                  <a:pt x="618953" y="314810"/>
                </a:lnTo>
                <a:lnTo>
                  <a:pt x="610686" y="267405"/>
                </a:lnTo>
                <a:lnTo>
                  <a:pt x="597360" y="222456"/>
                </a:lnTo>
                <a:lnTo>
                  <a:pt x="579345" y="180396"/>
                </a:lnTo>
                <a:lnTo>
                  <a:pt x="557013" y="141659"/>
                </a:lnTo>
                <a:lnTo>
                  <a:pt x="530732" y="106680"/>
                </a:lnTo>
                <a:lnTo>
                  <a:pt x="500875" y="75891"/>
                </a:lnTo>
                <a:lnTo>
                  <a:pt x="467811" y="49727"/>
                </a:lnTo>
                <a:lnTo>
                  <a:pt x="431911" y="28622"/>
                </a:lnTo>
                <a:lnTo>
                  <a:pt x="393544" y="13010"/>
                </a:lnTo>
                <a:lnTo>
                  <a:pt x="353082" y="3324"/>
                </a:lnTo>
                <a:lnTo>
                  <a:pt x="310895" y="0"/>
                </a:lnTo>
                <a:close/>
              </a:path>
            </a:pathLst>
          </a:custGeom>
          <a:solidFill>
            <a:srgbClr val="338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70961" y="3071240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240" y="2980944"/>
            <a:ext cx="620395" cy="728980"/>
          </a:xfrm>
          <a:custGeom>
            <a:avLst/>
            <a:gdLst/>
            <a:ahLst/>
            <a:cxnLst/>
            <a:rect l="l" t="t" r="r" b="b"/>
            <a:pathLst>
              <a:path w="620394" h="728979">
                <a:moveTo>
                  <a:pt x="310134" y="0"/>
                </a:moveTo>
                <a:lnTo>
                  <a:pt x="268050" y="3324"/>
                </a:lnTo>
                <a:lnTo>
                  <a:pt x="227687" y="13010"/>
                </a:lnTo>
                <a:lnTo>
                  <a:pt x="189414" y="28622"/>
                </a:lnTo>
                <a:lnTo>
                  <a:pt x="153602" y="49727"/>
                </a:lnTo>
                <a:lnTo>
                  <a:pt x="120619" y="75891"/>
                </a:lnTo>
                <a:lnTo>
                  <a:pt x="90835" y="106679"/>
                </a:lnTo>
                <a:lnTo>
                  <a:pt x="64619" y="141659"/>
                </a:lnTo>
                <a:lnTo>
                  <a:pt x="42341" y="180396"/>
                </a:lnTo>
                <a:lnTo>
                  <a:pt x="24371" y="222456"/>
                </a:lnTo>
                <a:lnTo>
                  <a:pt x="11078" y="267405"/>
                </a:lnTo>
                <a:lnTo>
                  <a:pt x="2831" y="314810"/>
                </a:lnTo>
                <a:lnTo>
                  <a:pt x="0" y="364235"/>
                </a:lnTo>
                <a:lnTo>
                  <a:pt x="2831" y="413661"/>
                </a:lnTo>
                <a:lnTo>
                  <a:pt x="11078" y="461066"/>
                </a:lnTo>
                <a:lnTo>
                  <a:pt x="24371" y="506015"/>
                </a:lnTo>
                <a:lnTo>
                  <a:pt x="42341" y="548075"/>
                </a:lnTo>
                <a:lnTo>
                  <a:pt x="64619" y="586812"/>
                </a:lnTo>
                <a:lnTo>
                  <a:pt x="90835" y="621791"/>
                </a:lnTo>
                <a:lnTo>
                  <a:pt x="120619" y="652580"/>
                </a:lnTo>
                <a:lnTo>
                  <a:pt x="153602" y="678744"/>
                </a:lnTo>
                <a:lnTo>
                  <a:pt x="189414" y="699849"/>
                </a:lnTo>
                <a:lnTo>
                  <a:pt x="227687" y="715461"/>
                </a:lnTo>
                <a:lnTo>
                  <a:pt x="268050" y="725147"/>
                </a:lnTo>
                <a:lnTo>
                  <a:pt x="310134" y="728471"/>
                </a:lnTo>
                <a:lnTo>
                  <a:pt x="352217" y="725147"/>
                </a:lnTo>
                <a:lnTo>
                  <a:pt x="392580" y="715461"/>
                </a:lnTo>
                <a:lnTo>
                  <a:pt x="430853" y="699849"/>
                </a:lnTo>
                <a:lnTo>
                  <a:pt x="466665" y="678744"/>
                </a:lnTo>
                <a:lnTo>
                  <a:pt x="499648" y="652580"/>
                </a:lnTo>
                <a:lnTo>
                  <a:pt x="529432" y="621792"/>
                </a:lnTo>
                <a:lnTo>
                  <a:pt x="555648" y="586812"/>
                </a:lnTo>
                <a:lnTo>
                  <a:pt x="577926" y="548075"/>
                </a:lnTo>
                <a:lnTo>
                  <a:pt x="595896" y="506015"/>
                </a:lnTo>
                <a:lnTo>
                  <a:pt x="609189" y="461066"/>
                </a:lnTo>
                <a:lnTo>
                  <a:pt x="617436" y="413661"/>
                </a:lnTo>
                <a:lnTo>
                  <a:pt x="620268" y="364235"/>
                </a:lnTo>
                <a:lnTo>
                  <a:pt x="617436" y="314810"/>
                </a:lnTo>
                <a:lnTo>
                  <a:pt x="609189" y="267405"/>
                </a:lnTo>
                <a:lnTo>
                  <a:pt x="595896" y="222456"/>
                </a:lnTo>
                <a:lnTo>
                  <a:pt x="577926" y="180396"/>
                </a:lnTo>
                <a:lnTo>
                  <a:pt x="555648" y="141659"/>
                </a:lnTo>
                <a:lnTo>
                  <a:pt x="529432" y="106679"/>
                </a:lnTo>
                <a:lnTo>
                  <a:pt x="499648" y="75891"/>
                </a:lnTo>
                <a:lnTo>
                  <a:pt x="466665" y="49727"/>
                </a:lnTo>
                <a:lnTo>
                  <a:pt x="430853" y="28622"/>
                </a:lnTo>
                <a:lnTo>
                  <a:pt x="392580" y="13010"/>
                </a:lnTo>
                <a:lnTo>
                  <a:pt x="352217" y="3324"/>
                </a:lnTo>
                <a:lnTo>
                  <a:pt x="310134" y="0"/>
                </a:lnTo>
                <a:close/>
              </a:path>
            </a:pathLst>
          </a:custGeom>
          <a:solidFill>
            <a:srgbClr val="338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5726" y="3237738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152" y="3695700"/>
            <a:ext cx="4444365" cy="1903730"/>
            <a:chOff x="73152" y="3695700"/>
            <a:chExt cx="4444365" cy="190373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9340" y="3695700"/>
              <a:ext cx="2177795" cy="14965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2" y="3773423"/>
              <a:ext cx="1888236" cy="18257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9268" y="4529327"/>
              <a:ext cx="620395" cy="728980"/>
            </a:xfrm>
            <a:custGeom>
              <a:avLst/>
              <a:gdLst/>
              <a:ahLst/>
              <a:cxnLst/>
              <a:rect l="l" t="t" r="r" b="b"/>
              <a:pathLst>
                <a:path w="620394" h="728979">
                  <a:moveTo>
                    <a:pt x="310134" y="0"/>
                  </a:moveTo>
                  <a:lnTo>
                    <a:pt x="268050" y="3324"/>
                  </a:lnTo>
                  <a:lnTo>
                    <a:pt x="227687" y="13010"/>
                  </a:lnTo>
                  <a:lnTo>
                    <a:pt x="189414" y="28622"/>
                  </a:lnTo>
                  <a:lnTo>
                    <a:pt x="153602" y="49727"/>
                  </a:lnTo>
                  <a:lnTo>
                    <a:pt x="120619" y="75891"/>
                  </a:lnTo>
                  <a:lnTo>
                    <a:pt x="90835" y="106680"/>
                  </a:lnTo>
                  <a:lnTo>
                    <a:pt x="64619" y="141659"/>
                  </a:lnTo>
                  <a:lnTo>
                    <a:pt x="42341" y="180396"/>
                  </a:lnTo>
                  <a:lnTo>
                    <a:pt x="24371" y="222456"/>
                  </a:lnTo>
                  <a:lnTo>
                    <a:pt x="11078" y="267405"/>
                  </a:lnTo>
                  <a:lnTo>
                    <a:pt x="2831" y="314810"/>
                  </a:lnTo>
                  <a:lnTo>
                    <a:pt x="0" y="364236"/>
                  </a:lnTo>
                  <a:lnTo>
                    <a:pt x="2831" y="413661"/>
                  </a:lnTo>
                  <a:lnTo>
                    <a:pt x="11078" y="461066"/>
                  </a:lnTo>
                  <a:lnTo>
                    <a:pt x="24371" y="506015"/>
                  </a:lnTo>
                  <a:lnTo>
                    <a:pt x="42341" y="548075"/>
                  </a:lnTo>
                  <a:lnTo>
                    <a:pt x="64619" y="586812"/>
                  </a:lnTo>
                  <a:lnTo>
                    <a:pt x="90835" y="621792"/>
                  </a:lnTo>
                  <a:lnTo>
                    <a:pt x="120619" y="652580"/>
                  </a:lnTo>
                  <a:lnTo>
                    <a:pt x="153602" y="678744"/>
                  </a:lnTo>
                  <a:lnTo>
                    <a:pt x="189414" y="699849"/>
                  </a:lnTo>
                  <a:lnTo>
                    <a:pt x="227687" y="715461"/>
                  </a:lnTo>
                  <a:lnTo>
                    <a:pt x="268050" y="725147"/>
                  </a:lnTo>
                  <a:lnTo>
                    <a:pt x="310134" y="728472"/>
                  </a:lnTo>
                  <a:lnTo>
                    <a:pt x="352217" y="725147"/>
                  </a:lnTo>
                  <a:lnTo>
                    <a:pt x="392580" y="715461"/>
                  </a:lnTo>
                  <a:lnTo>
                    <a:pt x="430853" y="699849"/>
                  </a:lnTo>
                  <a:lnTo>
                    <a:pt x="466665" y="678744"/>
                  </a:lnTo>
                  <a:lnTo>
                    <a:pt x="499648" y="652580"/>
                  </a:lnTo>
                  <a:lnTo>
                    <a:pt x="529432" y="621792"/>
                  </a:lnTo>
                  <a:lnTo>
                    <a:pt x="555648" y="586812"/>
                  </a:lnTo>
                  <a:lnTo>
                    <a:pt x="577926" y="548075"/>
                  </a:lnTo>
                  <a:lnTo>
                    <a:pt x="595896" y="506015"/>
                  </a:lnTo>
                  <a:lnTo>
                    <a:pt x="609189" y="461066"/>
                  </a:lnTo>
                  <a:lnTo>
                    <a:pt x="617436" y="413661"/>
                  </a:lnTo>
                  <a:lnTo>
                    <a:pt x="620268" y="364236"/>
                  </a:lnTo>
                  <a:lnTo>
                    <a:pt x="617436" y="314810"/>
                  </a:lnTo>
                  <a:lnTo>
                    <a:pt x="609189" y="267405"/>
                  </a:lnTo>
                  <a:lnTo>
                    <a:pt x="595896" y="222456"/>
                  </a:lnTo>
                  <a:lnTo>
                    <a:pt x="577926" y="180396"/>
                  </a:lnTo>
                  <a:lnTo>
                    <a:pt x="555648" y="141659"/>
                  </a:lnTo>
                  <a:lnTo>
                    <a:pt x="529432" y="106680"/>
                  </a:lnTo>
                  <a:lnTo>
                    <a:pt x="499648" y="75891"/>
                  </a:lnTo>
                  <a:lnTo>
                    <a:pt x="466665" y="49727"/>
                  </a:lnTo>
                  <a:lnTo>
                    <a:pt x="430853" y="28622"/>
                  </a:lnTo>
                  <a:lnTo>
                    <a:pt x="392580" y="13010"/>
                  </a:lnTo>
                  <a:lnTo>
                    <a:pt x="352217" y="3324"/>
                  </a:lnTo>
                  <a:lnTo>
                    <a:pt x="310134" y="0"/>
                  </a:lnTo>
                  <a:close/>
                </a:path>
              </a:pathLst>
            </a:custGeom>
            <a:solidFill>
              <a:srgbClr val="338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8754" y="4786325"/>
            <a:ext cx="146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80019" y="2493264"/>
            <a:ext cx="622300" cy="728980"/>
          </a:xfrm>
          <a:custGeom>
            <a:avLst/>
            <a:gdLst/>
            <a:ahLst/>
            <a:cxnLst/>
            <a:rect l="l" t="t" r="r" b="b"/>
            <a:pathLst>
              <a:path w="622300" h="728980">
                <a:moveTo>
                  <a:pt x="310896" y="0"/>
                </a:moveTo>
                <a:lnTo>
                  <a:pt x="268709" y="3324"/>
                </a:lnTo>
                <a:lnTo>
                  <a:pt x="228247" y="13010"/>
                </a:lnTo>
                <a:lnTo>
                  <a:pt x="189880" y="28622"/>
                </a:lnTo>
                <a:lnTo>
                  <a:pt x="153980" y="49727"/>
                </a:lnTo>
                <a:lnTo>
                  <a:pt x="120916" y="75891"/>
                </a:lnTo>
                <a:lnTo>
                  <a:pt x="91058" y="106679"/>
                </a:lnTo>
                <a:lnTo>
                  <a:pt x="64778" y="141659"/>
                </a:lnTo>
                <a:lnTo>
                  <a:pt x="42446" y="180396"/>
                </a:lnTo>
                <a:lnTo>
                  <a:pt x="24431" y="222456"/>
                </a:lnTo>
                <a:lnTo>
                  <a:pt x="11105" y="267405"/>
                </a:lnTo>
                <a:lnTo>
                  <a:pt x="2838" y="314810"/>
                </a:lnTo>
                <a:lnTo>
                  <a:pt x="0" y="364236"/>
                </a:lnTo>
                <a:lnTo>
                  <a:pt x="2838" y="413661"/>
                </a:lnTo>
                <a:lnTo>
                  <a:pt x="11105" y="461066"/>
                </a:lnTo>
                <a:lnTo>
                  <a:pt x="24431" y="506015"/>
                </a:lnTo>
                <a:lnTo>
                  <a:pt x="42446" y="548075"/>
                </a:lnTo>
                <a:lnTo>
                  <a:pt x="64778" y="586812"/>
                </a:lnTo>
                <a:lnTo>
                  <a:pt x="91058" y="621791"/>
                </a:lnTo>
                <a:lnTo>
                  <a:pt x="120916" y="652580"/>
                </a:lnTo>
                <a:lnTo>
                  <a:pt x="153980" y="678744"/>
                </a:lnTo>
                <a:lnTo>
                  <a:pt x="189880" y="699849"/>
                </a:lnTo>
                <a:lnTo>
                  <a:pt x="228247" y="715461"/>
                </a:lnTo>
                <a:lnTo>
                  <a:pt x="268709" y="725147"/>
                </a:lnTo>
                <a:lnTo>
                  <a:pt x="310896" y="728472"/>
                </a:lnTo>
                <a:lnTo>
                  <a:pt x="353082" y="725147"/>
                </a:lnTo>
                <a:lnTo>
                  <a:pt x="393544" y="715461"/>
                </a:lnTo>
                <a:lnTo>
                  <a:pt x="431911" y="699849"/>
                </a:lnTo>
                <a:lnTo>
                  <a:pt x="467811" y="678744"/>
                </a:lnTo>
                <a:lnTo>
                  <a:pt x="500875" y="652580"/>
                </a:lnTo>
                <a:lnTo>
                  <a:pt x="530733" y="621792"/>
                </a:lnTo>
                <a:lnTo>
                  <a:pt x="557013" y="586812"/>
                </a:lnTo>
                <a:lnTo>
                  <a:pt x="579345" y="548075"/>
                </a:lnTo>
                <a:lnTo>
                  <a:pt x="597360" y="506015"/>
                </a:lnTo>
                <a:lnTo>
                  <a:pt x="610686" y="461066"/>
                </a:lnTo>
                <a:lnTo>
                  <a:pt x="618953" y="413661"/>
                </a:lnTo>
                <a:lnTo>
                  <a:pt x="621791" y="364236"/>
                </a:lnTo>
                <a:lnTo>
                  <a:pt x="618953" y="314810"/>
                </a:lnTo>
                <a:lnTo>
                  <a:pt x="610686" y="267405"/>
                </a:lnTo>
                <a:lnTo>
                  <a:pt x="597360" y="222456"/>
                </a:lnTo>
                <a:lnTo>
                  <a:pt x="579345" y="180396"/>
                </a:lnTo>
                <a:lnTo>
                  <a:pt x="557013" y="141659"/>
                </a:lnTo>
                <a:lnTo>
                  <a:pt x="530732" y="106680"/>
                </a:lnTo>
                <a:lnTo>
                  <a:pt x="500875" y="75891"/>
                </a:lnTo>
                <a:lnTo>
                  <a:pt x="467811" y="49727"/>
                </a:lnTo>
                <a:lnTo>
                  <a:pt x="431911" y="28622"/>
                </a:lnTo>
                <a:lnTo>
                  <a:pt x="393544" y="13010"/>
                </a:lnTo>
                <a:lnTo>
                  <a:pt x="353082" y="3324"/>
                </a:lnTo>
                <a:lnTo>
                  <a:pt x="310896" y="0"/>
                </a:lnTo>
                <a:close/>
              </a:path>
            </a:pathLst>
          </a:custGeom>
          <a:solidFill>
            <a:srgbClr val="338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041640" y="2749041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65248" y="3630167"/>
            <a:ext cx="4058920" cy="1628139"/>
            <a:chOff x="2365248" y="3630167"/>
            <a:chExt cx="4058920" cy="1628139"/>
          </a:xfrm>
        </p:grpSpPr>
        <p:sp>
          <p:nvSpPr>
            <p:cNvPr id="23" name="object 23"/>
            <p:cNvSpPr/>
            <p:nvPr/>
          </p:nvSpPr>
          <p:spPr>
            <a:xfrm>
              <a:off x="2365248" y="4390643"/>
              <a:ext cx="622300" cy="727075"/>
            </a:xfrm>
            <a:custGeom>
              <a:avLst/>
              <a:gdLst/>
              <a:ahLst/>
              <a:cxnLst/>
              <a:rect l="l" t="t" r="r" b="b"/>
              <a:pathLst>
                <a:path w="622300" h="727075">
                  <a:moveTo>
                    <a:pt x="310895" y="0"/>
                  </a:moveTo>
                  <a:lnTo>
                    <a:pt x="268709" y="3317"/>
                  </a:lnTo>
                  <a:lnTo>
                    <a:pt x="228247" y="12980"/>
                  </a:lnTo>
                  <a:lnTo>
                    <a:pt x="189880" y="28557"/>
                  </a:lnTo>
                  <a:lnTo>
                    <a:pt x="153980" y="49614"/>
                  </a:lnTo>
                  <a:lnTo>
                    <a:pt x="120916" y="75720"/>
                  </a:lnTo>
                  <a:lnTo>
                    <a:pt x="91058" y="106441"/>
                  </a:lnTo>
                  <a:lnTo>
                    <a:pt x="64778" y="141346"/>
                  </a:lnTo>
                  <a:lnTo>
                    <a:pt x="42446" y="180001"/>
                  </a:lnTo>
                  <a:lnTo>
                    <a:pt x="24431" y="221974"/>
                  </a:lnTo>
                  <a:lnTo>
                    <a:pt x="11105" y="266832"/>
                  </a:lnTo>
                  <a:lnTo>
                    <a:pt x="2838" y="314143"/>
                  </a:lnTo>
                  <a:lnTo>
                    <a:pt x="0" y="363473"/>
                  </a:lnTo>
                  <a:lnTo>
                    <a:pt x="2838" y="412804"/>
                  </a:lnTo>
                  <a:lnTo>
                    <a:pt x="11105" y="460115"/>
                  </a:lnTo>
                  <a:lnTo>
                    <a:pt x="24431" y="504973"/>
                  </a:lnTo>
                  <a:lnTo>
                    <a:pt x="42446" y="546946"/>
                  </a:lnTo>
                  <a:lnTo>
                    <a:pt x="64778" y="585601"/>
                  </a:lnTo>
                  <a:lnTo>
                    <a:pt x="91058" y="620506"/>
                  </a:lnTo>
                  <a:lnTo>
                    <a:pt x="120916" y="651227"/>
                  </a:lnTo>
                  <a:lnTo>
                    <a:pt x="153980" y="677333"/>
                  </a:lnTo>
                  <a:lnTo>
                    <a:pt x="189880" y="698390"/>
                  </a:lnTo>
                  <a:lnTo>
                    <a:pt x="228247" y="713967"/>
                  </a:lnTo>
                  <a:lnTo>
                    <a:pt x="268709" y="723630"/>
                  </a:lnTo>
                  <a:lnTo>
                    <a:pt x="310895" y="726947"/>
                  </a:lnTo>
                  <a:lnTo>
                    <a:pt x="353082" y="723630"/>
                  </a:lnTo>
                  <a:lnTo>
                    <a:pt x="393544" y="713967"/>
                  </a:lnTo>
                  <a:lnTo>
                    <a:pt x="431911" y="698390"/>
                  </a:lnTo>
                  <a:lnTo>
                    <a:pt x="467811" y="677333"/>
                  </a:lnTo>
                  <a:lnTo>
                    <a:pt x="500875" y="651227"/>
                  </a:lnTo>
                  <a:lnTo>
                    <a:pt x="530732" y="620506"/>
                  </a:lnTo>
                  <a:lnTo>
                    <a:pt x="557013" y="585601"/>
                  </a:lnTo>
                  <a:lnTo>
                    <a:pt x="579345" y="546946"/>
                  </a:lnTo>
                  <a:lnTo>
                    <a:pt x="597360" y="504973"/>
                  </a:lnTo>
                  <a:lnTo>
                    <a:pt x="610686" y="460115"/>
                  </a:lnTo>
                  <a:lnTo>
                    <a:pt x="618953" y="412804"/>
                  </a:lnTo>
                  <a:lnTo>
                    <a:pt x="621791" y="363473"/>
                  </a:lnTo>
                  <a:lnTo>
                    <a:pt x="618953" y="314143"/>
                  </a:lnTo>
                  <a:lnTo>
                    <a:pt x="610686" y="266832"/>
                  </a:lnTo>
                  <a:lnTo>
                    <a:pt x="597360" y="221974"/>
                  </a:lnTo>
                  <a:lnTo>
                    <a:pt x="579345" y="180001"/>
                  </a:lnTo>
                  <a:lnTo>
                    <a:pt x="557013" y="141346"/>
                  </a:lnTo>
                  <a:lnTo>
                    <a:pt x="530732" y="106441"/>
                  </a:lnTo>
                  <a:lnTo>
                    <a:pt x="500875" y="75720"/>
                  </a:lnTo>
                  <a:lnTo>
                    <a:pt x="467811" y="49614"/>
                  </a:lnTo>
                  <a:lnTo>
                    <a:pt x="431911" y="28557"/>
                  </a:lnTo>
                  <a:lnTo>
                    <a:pt x="393544" y="12980"/>
                  </a:lnTo>
                  <a:lnTo>
                    <a:pt x="353082" y="3317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338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2227" y="3630167"/>
              <a:ext cx="1551431" cy="162763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557017" y="4646803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6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78752" y="3206495"/>
            <a:ext cx="1828800" cy="2714625"/>
            <a:chOff x="6778752" y="3206495"/>
            <a:chExt cx="1828800" cy="271462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8752" y="3206495"/>
              <a:ext cx="1828800" cy="18196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469124" y="5192267"/>
              <a:ext cx="622300" cy="728980"/>
            </a:xfrm>
            <a:custGeom>
              <a:avLst/>
              <a:gdLst/>
              <a:ahLst/>
              <a:cxnLst/>
              <a:rect l="l" t="t" r="r" b="b"/>
              <a:pathLst>
                <a:path w="622300" h="728979">
                  <a:moveTo>
                    <a:pt x="310896" y="0"/>
                  </a:moveTo>
                  <a:lnTo>
                    <a:pt x="268709" y="3324"/>
                  </a:lnTo>
                  <a:lnTo>
                    <a:pt x="228247" y="13010"/>
                  </a:lnTo>
                  <a:lnTo>
                    <a:pt x="189880" y="28622"/>
                  </a:lnTo>
                  <a:lnTo>
                    <a:pt x="153980" y="49727"/>
                  </a:lnTo>
                  <a:lnTo>
                    <a:pt x="120916" y="75891"/>
                  </a:lnTo>
                  <a:lnTo>
                    <a:pt x="91058" y="106679"/>
                  </a:lnTo>
                  <a:lnTo>
                    <a:pt x="64778" y="141659"/>
                  </a:lnTo>
                  <a:lnTo>
                    <a:pt x="42446" y="180396"/>
                  </a:lnTo>
                  <a:lnTo>
                    <a:pt x="24431" y="222456"/>
                  </a:lnTo>
                  <a:lnTo>
                    <a:pt x="11105" y="267405"/>
                  </a:lnTo>
                  <a:lnTo>
                    <a:pt x="2838" y="314810"/>
                  </a:lnTo>
                  <a:lnTo>
                    <a:pt x="0" y="364235"/>
                  </a:lnTo>
                  <a:lnTo>
                    <a:pt x="2838" y="413661"/>
                  </a:lnTo>
                  <a:lnTo>
                    <a:pt x="11105" y="461066"/>
                  </a:lnTo>
                  <a:lnTo>
                    <a:pt x="24431" y="506015"/>
                  </a:lnTo>
                  <a:lnTo>
                    <a:pt x="42446" y="548075"/>
                  </a:lnTo>
                  <a:lnTo>
                    <a:pt x="64778" y="586812"/>
                  </a:lnTo>
                  <a:lnTo>
                    <a:pt x="91059" y="621791"/>
                  </a:lnTo>
                  <a:lnTo>
                    <a:pt x="120916" y="652580"/>
                  </a:lnTo>
                  <a:lnTo>
                    <a:pt x="153980" y="678744"/>
                  </a:lnTo>
                  <a:lnTo>
                    <a:pt x="189880" y="699849"/>
                  </a:lnTo>
                  <a:lnTo>
                    <a:pt x="228247" y="715461"/>
                  </a:lnTo>
                  <a:lnTo>
                    <a:pt x="268709" y="725147"/>
                  </a:lnTo>
                  <a:lnTo>
                    <a:pt x="310896" y="728471"/>
                  </a:lnTo>
                  <a:lnTo>
                    <a:pt x="353082" y="725147"/>
                  </a:lnTo>
                  <a:lnTo>
                    <a:pt x="393544" y="715461"/>
                  </a:lnTo>
                  <a:lnTo>
                    <a:pt x="431911" y="699849"/>
                  </a:lnTo>
                  <a:lnTo>
                    <a:pt x="467811" y="678744"/>
                  </a:lnTo>
                  <a:lnTo>
                    <a:pt x="500875" y="652580"/>
                  </a:lnTo>
                  <a:lnTo>
                    <a:pt x="530733" y="621791"/>
                  </a:lnTo>
                  <a:lnTo>
                    <a:pt x="557013" y="586812"/>
                  </a:lnTo>
                  <a:lnTo>
                    <a:pt x="579345" y="548075"/>
                  </a:lnTo>
                  <a:lnTo>
                    <a:pt x="597360" y="506015"/>
                  </a:lnTo>
                  <a:lnTo>
                    <a:pt x="610686" y="461066"/>
                  </a:lnTo>
                  <a:lnTo>
                    <a:pt x="618953" y="413661"/>
                  </a:lnTo>
                  <a:lnTo>
                    <a:pt x="621792" y="364235"/>
                  </a:lnTo>
                  <a:lnTo>
                    <a:pt x="618953" y="314810"/>
                  </a:lnTo>
                  <a:lnTo>
                    <a:pt x="610686" y="267405"/>
                  </a:lnTo>
                  <a:lnTo>
                    <a:pt x="597360" y="222456"/>
                  </a:lnTo>
                  <a:lnTo>
                    <a:pt x="579345" y="180396"/>
                  </a:lnTo>
                  <a:lnTo>
                    <a:pt x="557013" y="141659"/>
                  </a:lnTo>
                  <a:lnTo>
                    <a:pt x="530732" y="106679"/>
                  </a:lnTo>
                  <a:lnTo>
                    <a:pt x="500875" y="75891"/>
                  </a:lnTo>
                  <a:lnTo>
                    <a:pt x="467811" y="49727"/>
                  </a:lnTo>
                  <a:lnTo>
                    <a:pt x="431911" y="28622"/>
                  </a:lnTo>
                  <a:lnTo>
                    <a:pt x="393544" y="13010"/>
                  </a:lnTo>
                  <a:lnTo>
                    <a:pt x="353082" y="3324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338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730743" y="5449925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92124" y="1226819"/>
            <a:ext cx="8152130" cy="5564505"/>
            <a:chOff x="992124" y="1226819"/>
            <a:chExt cx="8152130" cy="5564505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2124" y="5394960"/>
              <a:ext cx="1805939" cy="13365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2488" y="5376672"/>
              <a:ext cx="1801367" cy="12679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51776" y="5038342"/>
              <a:ext cx="1752600" cy="17114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68183" y="1226819"/>
              <a:ext cx="1575816" cy="19110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218931" y="4364736"/>
              <a:ext cx="622300" cy="673735"/>
            </a:xfrm>
            <a:custGeom>
              <a:avLst/>
              <a:gdLst/>
              <a:ahLst/>
              <a:cxnLst/>
              <a:rect l="l" t="t" r="r" b="b"/>
              <a:pathLst>
                <a:path w="622300" h="673735">
                  <a:moveTo>
                    <a:pt x="310896" y="0"/>
                  </a:moveTo>
                  <a:lnTo>
                    <a:pt x="264953" y="3650"/>
                  </a:lnTo>
                  <a:lnTo>
                    <a:pt x="221104" y="14256"/>
                  </a:lnTo>
                  <a:lnTo>
                    <a:pt x="179829" y="31296"/>
                  </a:lnTo>
                  <a:lnTo>
                    <a:pt x="141609" y="54250"/>
                  </a:lnTo>
                  <a:lnTo>
                    <a:pt x="106925" y="82597"/>
                  </a:lnTo>
                  <a:lnTo>
                    <a:pt x="76257" y="115818"/>
                  </a:lnTo>
                  <a:lnTo>
                    <a:pt x="50087" y="153391"/>
                  </a:lnTo>
                  <a:lnTo>
                    <a:pt x="28895" y="194797"/>
                  </a:lnTo>
                  <a:lnTo>
                    <a:pt x="13162" y="239514"/>
                  </a:lnTo>
                  <a:lnTo>
                    <a:pt x="3370" y="287023"/>
                  </a:lnTo>
                  <a:lnTo>
                    <a:pt x="0" y="336803"/>
                  </a:lnTo>
                  <a:lnTo>
                    <a:pt x="3370" y="386584"/>
                  </a:lnTo>
                  <a:lnTo>
                    <a:pt x="13162" y="434093"/>
                  </a:lnTo>
                  <a:lnTo>
                    <a:pt x="28895" y="478810"/>
                  </a:lnTo>
                  <a:lnTo>
                    <a:pt x="50087" y="520216"/>
                  </a:lnTo>
                  <a:lnTo>
                    <a:pt x="76257" y="557789"/>
                  </a:lnTo>
                  <a:lnTo>
                    <a:pt x="106925" y="591010"/>
                  </a:lnTo>
                  <a:lnTo>
                    <a:pt x="141609" y="619357"/>
                  </a:lnTo>
                  <a:lnTo>
                    <a:pt x="179829" y="642311"/>
                  </a:lnTo>
                  <a:lnTo>
                    <a:pt x="221104" y="659351"/>
                  </a:lnTo>
                  <a:lnTo>
                    <a:pt x="264953" y="669957"/>
                  </a:lnTo>
                  <a:lnTo>
                    <a:pt x="310896" y="673607"/>
                  </a:lnTo>
                  <a:lnTo>
                    <a:pt x="356838" y="669957"/>
                  </a:lnTo>
                  <a:lnTo>
                    <a:pt x="400687" y="659351"/>
                  </a:lnTo>
                  <a:lnTo>
                    <a:pt x="441962" y="642311"/>
                  </a:lnTo>
                  <a:lnTo>
                    <a:pt x="480182" y="619357"/>
                  </a:lnTo>
                  <a:lnTo>
                    <a:pt x="514866" y="591010"/>
                  </a:lnTo>
                  <a:lnTo>
                    <a:pt x="545534" y="557789"/>
                  </a:lnTo>
                  <a:lnTo>
                    <a:pt x="571704" y="520216"/>
                  </a:lnTo>
                  <a:lnTo>
                    <a:pt x="592896" y="478810"/>
                  </a:lnTo>
                  <a:lnTo>
                    <a:pt x="608629" y="434093"/>
                  </a:lnTo>
                  <a:lnTo>
                    <a:pt x="618421" y="386584"/>
                  </a:lnTo>
                  <a:lnTo>
                    <a:pt x="621792" y="336803"/>
                  </a:lnTo>
                  <a:lnTo>
                    <a:pt x="618421" y="287023"/>
                  </a:lnTo>
                  <a:lnTo>
                    <a:pt x="608629" y="239514"/>
                  </a:lnTo>
                  <a:lnTo>
                    <a:pt x="592896" y="194797"/>
                  </a:lnTo>
                  <a:lnTo>
                    <a:pt x="571704" y="153391"/>
                  </a:lnTo>
                  <a:lnTo>
                    <a:pt x="545534" y="115818"/>
                  </a:lnTo>
                  <a:lnTo>
                    <a:pt x="514866" y="82597"/>
                  </a:lnTo>
                  <a:lnTo>
                    <a:pt x="480182" y="54250"/>
                  </a:lnTo>
                  <a:lnTo>
                    <a:pt x="441962" y="31296"/>
                  </a:lnTo>
                  <a:lnTo>
                    <a:pt x="400687" y="14256"/>
                  </a:lnTo>
                  <a:lnTo>
                    <a:pt x="356838" y="3650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3385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6547" y="5230366"/>
              <a:ext cx="1952244" cy="156057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480297" y="4621529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8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78536" y="5960364"/>
            <a:ext cx="622300" cy="728980"/>
          </a:xfrm>
          <a:custGeom>
            <a:avLst/>
            <a:gdLst/>
            <a:ahLst/>
            <a:cxnLst/>
            <a:rect l="l" t="t" r="r" b="b"/>
            <a:pathLst>
              <a:path w="622300" h="728979">
                <a:moveTo>
                  <a:pt x="310895" y="0"/>
                </a:moveTo>
                <a:lnTo>
                  <a:pt x="268709" y="3324"/>
                </a:lnTo>
                <a:lnTo>
                  <a:pt x="228247" y="13010"/>
                </a:lnTo>
                <a:lnTo>
                  <a:pt x="189880" y="28622"/>
                </a:lnTo>
                <a:lnTo>
                  <a:pt x="153980" y="49727"/>
                </a:lnTo>
                <a:lnTo>
                  <a:pt x="120916" y="75891"/>
                </a:lnTo>
                <a:lnTo>
                  <a:pt x="91058" y="106679"/>
                </a:lnTo>
                <a:lnTo>
                  <a:pt x="64778" y="141659"/>
                </a:lnTo>
                <a:lnTo>
                  <a:pt x="42446" y="180396"/>
                </a:lnTo>
                <a:lnTo>
                  <a:pt x="24431" y="222456"/>
                </a:lnTo>
                <a:lnTo>
                  <a:pt x="11105" y="267405"/>
                </a:lnTo>
                <a:lnTo>
                  <a:pt x="2838" y="314810"/>
                </a:lnTo>
                <a:lnTo>
                  <a:pt x="0" y="364236"/>
                </a:lnTo>
                <a:lnTo>
                  <a:pt x="2838" y="413661"/>
                </a:lnTo>
                <a:lnTo>
                  <a:pt x="11105" y="461066"/>
                </a:lnTo>
                <a:lnTo>
                  <a:pt x="24431" y="506015"/>
                </a:lnTo>
                <a:lnTo>
                  <a:pt x="42446" y="548075"/>
                </a:lnTo>
                <a:lnTo>
                  <a:pt x="64778" y="586812"/>
                </a:lnTo>
                <a:lnTo>
                  <a:pt x="91059" y="621792"/>
                </a:lnTo>
                <a:lnTo>
                  <a:pt x="120916" y="652580"/>
                </a:lnTo>
                <a:lnTo>
                  <a:pt x="153980" y="678744"/>
                </a:lnTo>
                <a:lnTo>
                  <a:pt x="189880" y="699849"/>
                </a:lnTo>
                <a:lnTo>
                  <a:pt x="228247" y="715461"/>
                </a:lnTo>
                <a:lnTo>
                  <a:pt x="268709" y="725147"/>
                </a:lnTo>
                <a:lnTo>
                  <a:pt x="310895" y="728472"/>
                </a:lnTo>
                <a:lnTo>
                  <a:pt x="353082" y="725147"/>
                </a:lnTo>
                <a:lnTo>
                  <a:pt x="393544" y="715461"/>
                </a:lnTo>
                <a:lnTo>
                  <a:pt x="431911" y="699849"/>
                </a:lnTo>
                <a:lnTo>
                  <a:pt x="467811" y="678744"/>
                </a:lnTo>
                <a:lnTo>
                  <a:pt x="500875" y="652580"/>
                </a:lnTo>
                <a:lnTo>
                  <a:pt x="530733" y="621792"/>
                </a:lnTo>
                <a:lnTo>
                  <a:pt x="557013" y="586812"/>
                </a:lnTo>
                <a:lnTo>
                  <a:pt x="579345" y="548075"/>
                </a:lnTo>
                <a:lnTo>
                  <a:pt x="597360" y="506015"/>
                </a:lnTo>
                <a:lnTo>
                  <a:pt x="610686" y="461066"/>
                </a:lnTo>
                <a:lnTo>
                  <a:pt x="618953" y="413661"/>
                </a:lnTo>
                <a:lnTo>
                  <a:pt x="621792" y="364236"/>
                </a:lnTo>
                <a:lnTo>
                  <a:pt x="618953" y="314810"/>
                </a:lnTo>
                <a:lnTo>
                  <a:pt x="610686" y="267405"/>
                </a:lnTo>
                <a:lnTo>
                  <a:pt x="597360" y="222456"/>
                </a:lnTo>
                <a:lnTo>
                  <a:pt x="579345" y="180396"/>
                </a:lnTo>
                <a:lnTo>
                  <a:pt x="557013" y="141659"/>
                </a:lnTo>
                <a:lnTo>
                  <a:pt x="530733" y="106679"/>
                </a:lnTo>
                <a:lnTo>
                  <a:pt x="500875" y="75891"/>
                </a:lnTo>
                <a:lnTo>
                  <a:pt x="467811" y="49727"/>
                </a:lnTo>
                <a:lnTo>
                  <a:pt x="431911" y="28622"/>
                </a:lnTo>
                <a:lnTo>
                  <a:pt x="393544" y="13010"/>
                </a:lnTo>
                <a:lnTo>
                  <a:pt x="353082" y="3324"/>
                </a:lnTo>
                <a:lnTo>
                  <a:pt x="310895" y="0"/>
                </a:lnTo>
                <a:close/>
              </a:path>
            </a:pathLst>
          </a:custGeom>
          <a:solidFill>
            <a:srgbClr val="338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38327" y="6217107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9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372355" y="5952744"/>
            <a:ext cx="622300" cy="728980"/>
          </a:xfrm>
          <a:custGeom>
            <a:avLst/>
            <a:gdLst/>
            <a:ahLst/>
            <a:cxnLst/>
            <a:rect l="l" t="t" r="r" b="b"/>
            <a:pathLst>
              <a:path w="622300" h="728979">
                <a:moveTo>
                  <a:pt x="310896" y="0"/>
                </a:moveTo>
                <a:lnTo>
                  <a:pt x="268709" y="3324"/>
                </a:lnTo>
                <a:lnTo>
                  <a:pt x="228247" y="13010"/>
                </a:lnTo>
                <a:lnTo>
                  <a:pt x="189880" y="28622"/>
                </a:lnTo>
                <a:lnTo>
                  <a:pt x="153980" y="49727"/>
                </a:lnTo>
                <a:lnTo>
                  <a:pt x="120916" y="75891"/>
                </a:lnTo>
                <a:lnTo>
                  <a:pt x="91059" y="106679"/>
                </a:lnTo>
                <a:lnTo>
                  <a:pt x="64778" y="141659"/>
                </a:lnTo>
                <a:lnTo>
                  <a:pt x="42446" y="180396"/>
                </a:lnTo>
                <a:lnTo>
                  <a:pt x="24431" y="222456"/>
                </a:lnTo>
                <a:lnTo>
                  <a:pt x="11105" y="267405"/>
                </a:lnTo>
                <a:lnTo>
                  <a:pt x="2838" y="314810"/>
                </a:lnTo>
                <a:lnTo>
                  <a:pt x="0" y="364235"/>
                </a:lnTo>
                <a:lnTo>
                  <a:pt x="2838" y="413661"/>
                </a:lnTo>
                <a:lnTo>
                  <a:pt x="11105" y="461066"/>
                </a:lnTo>
                <a:lnTo>
                  <a:pt x="24431" y="506015"/>
                </a:lnTo>
                <a:lnTo>
                  <a:pt x="42446" y="548075"/>
                </a:lnTo>
                <a:lnTo>
                  <a:pt x="64778" y="586812"/>
                </a:lnTo>
                <a:lnTo>
                  <a:pt x="91058" y="621791"/>
                </a:lnTo>
                <a:lnTo>
                  <a:pt x="120916" y="652580"/>
                </a:lnTo>
                <a:lnTo>
                  <a:pt x="153980" y="678744"/>
                </a:lnTo>
                <a:lnTo>
                  <a:pt x="189880" y="699849"/>
                </a:lnTo>
                <a:lnTo>
                  <a:pt x="228247" y="715461"/>
                </a:lnTo>
                <a:lnTo>
                  <a:pt x="268709" y="725147"/>
                </a:lnTo>
                <a:lnTo>
                  <a:pt x="310896" y="728471"/>
                </a:lnTo>
                <a:lnTo>
                  <a:pt x="353082" y="725147"/>
                </a:lnTo>
                <a:lnTo>
                  <a:pt x="393544" y="715461"/>
                </a:lnTo>
                <a:lnTo>
                  <a:pt x="431911" y="699849"/>
                </a:lnTo>
                <a:lnTo>
                  <a:pt x="467811" y="678744"/>
                </a:lnTo>
                <a:lnTo>
                  <a:pt x="500875" y="652580"/>
                </a:lnTo>
                <a:lnTo>
                  <a:pt x="530733" y="621791"/>
                </a:lnTo>
                <a:lnTo>
                  <a:pt x="557013" y="586812"/>
                </a:lnTo>
                <a:lnTo>
                  <a:pt x="579345" y="548075"/>
                </a:lnTo>
                <a:lnTo>
                  <a:pt x="597360" y="506015"/>
                </a:lnTo>
                <a:lnTo>
                  <a:pt x="610686" y="461066"/>
                </a:lnTo>
                <a:lnTo>
                  <a:pt x="618953" y="413661"/>
                </a:lnTo>
                <a:lnTo>
                  <a:pt x="621792" y="364235"/>
                </a:lnTo>
                <a:lnTo>
                  <a:pt x="618953" y="314810"/>
                </a:lnTo>
                <a:lnTo>
                  <a:pt x="610686" y="267405"/>
                </a:lnTo>
                <a:lnTo>
                  <a:pt x="597360" y="222456"/>
                </a:lnTo>
                <a:lnTo>
                  <a:pt x="579345" y="180396"/>
                </a:lnTo>
                <a:lnTo>
                  <a:pt x="557013" y="141659"/>
                </a:lnTo>
                <a:lnTo>
                  <a:pt x="530733" y="106679"/>
                </a:lnTo>
                <a:lnTo>
                  <a:pt x="500875" y="75891"/>
                </a:lnTo>
                <a:lnTo>
                  <a:pt x="467811" y="49727"/>
                </a:lnTo>
                <a:lnTo>
                  <a:pt x="431911" y="28622"/>
                </a:lnTo>
                <a:lnTo>
                  <a:pt x="393544" y="13010"/>
                </a:lnTo>
                <a:lnTo>
                  <a:pt x="353082" y="3324"/>
                </a:lnTo>
                <a:lnTo>
                  <a:pt x="310896" y="0"/>
                </a:lnTo>
                <a:close/>
              </a:path>
            </a:pathLst>
          </a:custGeom>
          <a:solidFill>
            <a:srgbClr val="338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632705" y="6210401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10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565647" y="6004559"/>
            <a:ext cx="622300" cy="727075"/>
          </a:xfrm>
          <a:custGeom>
            <a:avLst/>
            <a:gdLst/>
            <a:ahLst/>
            <a:cxnLst/>
            <a:rect l="l" t="t" r="r" b="b"/>
            <a:pathLst>
              <a:path w="622300" h="727075">
                <a:moveTo>
                  <a:pt x="310896" y="0"/>
                </a:moveTo>
                <a:lnTo>
                  <a:pt x="268709" y="3317"/>
                </a:lnTo>
                <a:lnTo>
                  <a:pt x="228247" y="12983"/>
                </a:lnTo>
                <a:lnTo>
                  <a:pt x="189880" y="28562"/>
                </a:lnTo>
                <a:lnTo>
                  <a:pt x="153980" y="49623"/>
                </a:lnTo>
                <a:lnTo>
                  <a:pt x="120916" y="75732"/>
                </a:lnTo>
                <a:lnTo>
                  <a:pt x="91059" y="106456"/>
                </a:lnTo>
                <a:lnTo>
                  <a:pt x="64778" y="141362"/>
                </a:lnTo>
                <a:lnTo>
                  <a:pt x="42446" y="180018"/>
                </a:lnTo>
                <a:lnTo>
                  <a:pt x="24431" y="221990"/>
                </a:lnTo>
                <a:lnTo>
                  <a:pt x="11105" y="266845"/>
                </a:lnTo>
                <a:lnTo>
                  <a:pt x="2838" y="314151"/>
                </a:lnTo>
                <a:lnTo>
                  <a:pt x="0" y="363473"/>
                </a:lnTo>
                <a:lnTo>
                  <a:pt x="2838" y="412796"/>
                </a:lnTo>
                <a:lnTo>
                  <a:pt x="11105" y="460102"/>
                </a:lnTo>
                <a:lnTo>
                  <a:pt x="24431" y="504957"/>
                </a:lnTo>
                <a:lnTo>
                  <a:pt x="42446" y="546929"/>
                </a:lnTo>
                <a:lnTo>
                  <a:pt x="64778" y="585585"/>
                </a:lnTo>
                <a:lnTo>
                  <a:pt x="91059" y="620491"/>
                </a:lnTo>
                <a:lnTo>
                  <a:pt x="120916" y="651215"/>
                </a:lnTo>
                <a:lnTo>
                  <a:pt x="153980" y="677324"/>
                </a:lnTo>
                <a:lnTo>
                  <a:pt x="189880" y="698385"/>
                </a:lnTo>
                <a:lnTo>
                  <a:pt x="228247" y="713964"/>
                </a:lnTo>
                <a:lnTo>
                  <a:pt x="268709" y="723630"/>
                </a:lnTo>
                <a:lnTo>
                  <a:pt x="310896" y="726947"/>
                </a:lnTo>
                <a:lnTo>
                  <a:pt x="353082" y="723630"/>
                </a:lnTo>
                <a:lnTo>
                  <a:pt x="393544" y="713964"/>
                </a:lnTo>
                <a:lnTo>
                  <a:pt x="431911" y="698385"/>
                </a:lnTo>
                <a:lnTo>
                  <a:pt x="467811" y="677324"/>
                </a:lnTo>
                <a:lnTo>
                  <a:pt x="500875" y="651215"/>
                </a:lnTo>
                <a:lnTo>
                  <a:pt x="530733" y="620491"/>
                </a:lnTo>
                <a:lnTo>
                  <a:pt x="557013" y="585585"/>
                </a:lnTo>
                <a:lnTo>
                  <a:pt x="579345" y="546929"/>
                </a:lnTo>
                <a:lnTo>
                  <a:pt x="597360" y="504957"/>
                </a:lnTo>
                <a:lnTo>
                  <a:pt x="610686" y="460102"/>
                </a:lnTo>
                <a:lnTo>
                  <a:pt x="618953" y="412796"/>
                </a:lnTo>
                <a:lnTo>
                  <a:pt x="621791" y="363473"/>
                </a:lnTo>
                <a:lnTo>
                  <a:pt x="618953" y="314151"/>
                </a:lnTo>
                <a:lnTo>
                  <a:pt x="610686" y="266845"/>
                </a:lnTo>
                <a:lnTo>
                  <a:pt x="597360" y="221990"/>
                </a:lnTo>
                <a:lnTo>
                  <a:pt x="579345" y="180018"/>
                </a:lnTo>
                <a:lnTo>
                  <a:pt x="557013" y="141362"/>
                </a:lnTo>
                <a:lnTo>
                  <a:pt x="530732" y="106456"/>
                </a:lnTo>
                <a:lnTo>
                  <a:pt x="500875" y="75732"/>
                </a:lnTo>
                <a:lnTo>
                  <a:pt x="467811" y="49623"/>
                </a:lnTo>
                <a:lnTo>
                  <a:pt x="431911" y="28562"/>
                </a:lnTo>
                <a:lnTo>
                  <a:pt x="393544" y="12983"/>
                </a:lnTo>
                <a:lnTo>
                  <a:pt x="353082" y="3317"/>
                </a:lnTo>
                <a:lnTo>
                  <a:pt x="310896" y="0"/>
                </a:lnTo>
                <a:close/>
              </a:path>
            </a:pathLst>
          </a:custGeom>
          <a:solidFill>
            <a:srgbClr val="338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826633" y="6260998"/>
            <a:ext cx="26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11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926835" y="4585715"/>
            <a:ext cx="622300" cy="728980"/>
          </a:xfrm>
          <a:custGeom>
            <a:avLst/>
            <a:gdLst/>
            <a:ahLst/>
            <a:cxnLst/>
            <a:rect l="l" t="t" r="r" b="b"/>
            <a:pathLst>
              <a:path w="622300" h="728979">
                <a:moveTo>
                  <a:pt x="310896" y="0"/>
                </a:moveTo>
                <a:lnTo>
                  <a:pt x="268709" y="3324"/>
                </a:lnTo>
                <a:lnTo>
                  <a:pt x="228247" y="13010"/>
                </a:lnTo>
                <a:lnTo>
                  <a:pt x="189880" y="28622"/>
                </a:lnTo>
                <a:lnTo>
                  <a:pt x="153980" y="49727"/>
                </a:lnTo>
                <a:lnTo>
                  <a:pt x="120916" y="75891"/>
                </a:lnTo>
                <a:lnTo>
                  <a:pt x="91059" y="106679"/>
                </a:lnTo>
                <a:lnTo>
                  <a:pt x="64778" y="141659"/>
                </a:lnTo>
                <a:lnTo>
                  <a:pt x="42446" y="180396"/>
                </a:lnTo>
                <a:lnTo>
                  <a:pt x="24431" y="222456"/>
                </a:lnTo>
                <a:lnTo>
                  <a:pt x="11105" y="267405"/>
                </a:lnTo>
                <a:lnTo>
                  <a:pt x="2838" y="314810"/>
                </a:lnTo>
                <a:lnTo>
                  <a:pt x="0" y="364235"/>
                </a:lnTo>
                <a:lnTo>
                  <a:pt x="2838" y="413661"/>
                </a:lnTo>
                <a:lnTo>
                  <a:pt x="11105" y="461066"/>
                </a:lnTo>
                <a:lnTo>
                  <a:pt x="24431" y="506015"/>
                </a:lnTo>
                <a:lnTo>
                  <a:pt x="42446" y="548075"/>
                </a:lnTo>
                <a:lnTo>
                  <a:pt x="64778" y="586812"/>
                </a:lnTo>
                <a:lnTo>
                  <a:pt x="91059" y="621791"/>
                </a:lnTo>
                <a:lnTo>
                  <a:pt x="120916" y="652580"/>
                </a:lnTo>
                <a:lnTo>
                  <a:pt x="153980" y="678744"/>
                </a:lnTo>
                <a:lnTo>
                  <a:pt x="189880" y="699849"/>
                </a:lnTo>
                <a:lnTo>
                  <a:pt x="228247" y="715461"/>
                </a:lnTo>
                <a:lnTo>
                  <a:pt x="268709" y="725147"/>
                </a:lnTo>
                <a:lnTo>
                  <a:pt x="310896" y="728471"/>
                </a:lnTo>
                <a:lnTo>
                  <a:pt x="353082" y="725147"/>
                </a:lnTo>
                <a:lnTo>
                  <a:pt x="393544" y="715461"/>
                </a:lnTo>
                <a:lnTo>
                  <a:pt x="431911" y="699849"/>
                </a:lnTo>
                <a:lnTo>
                  <a:pt x="467811" y="678744"/>
                </a:lnTo>
                <a:lnTo>
                  <a:pt x="500875" y="652580"/>
                </a:lnTo>
                <a:lnTo>
                  <a:pt x="530733" y="621791"/>
                </a:lnTo>
                <a:lnTo>
                  <a:pt x="557013" y="586812"/>
                </a:lnTo>
                <a:lnTo>
                  <a:pt x="579345" y="548075"/>
                </a:lnTo>
                <a:lnTo>
                  <a:pt x="597360" y="506015"/>
                </a:lnTo>
                <a:lnTo>
                  <a:pt x="610686" y="461066"/>
                </a:lnTo>
                <a:lnTo>
                  <a:pt x="618953" y="413661"/>
                </a:lnTo>
                <a:lnTo>
                  <a:pt x="621791" y="364235"/>
                </a:lnTo>
                <a:lnTo>
                  <a:pt x="618953" y="314810"/>
                </a:lnTo>
                <a:lnTo>
                  <a:pt x="610686" y="267405"/>
                </a:lnTo>
                <a:lnTo>
                  <a:pt x="597360" y="222456"/>
                </a:lnTo>
                <a:lnTo>
                  <a:pt x="579345" y="180396"/>
                </a:lnTo>
                <a:lnTo>
                  <a:pt x="557013" y="141659"/>
                </a:lnTo>
                <a:lnTo>
                  <a:pt x="530732" y="106679"/>
                </a:lnTo>
                <a:lnTo>
                  <a:pt x="500875" y="75891"/>
                </a:lnTo>
                <a:lnTo>
                  <a:pt x="467811" y="49727"/>
                </a:lnTo>
                <a:lnTo>
                  <a:pt x="431911" y="28622"/>
                </a:lnTo>
                <a:lnTo>
                  <a:pt x="393544" y="13010"/>
                </a:lnTo>
                <a:lnTo>
                  <a:pt x="353082" y="3324"/>
                </a:lnTo>
                <a:lnTo>
                  <a:pt x="310896" y="0"/>
                </a:lnTo>
                <a:close/>
              </a:path>
            </a:pathLst>
          </a:custGeom>
          <a:solidFill>
            <a:srgbClr val="338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188202" y="4842509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7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353300" y="5873496"/>
            <a:ext cx="622300" cy="728980"/>
          </a:xfrm>
          <a:custGeom>
            <a:avLst/>
            <a:gdLst/>
            <a:ahLst/>
            <a:cxnLst/>
            <a:rect l="l" t="t" r="r" b="b"/>
            <a:pathLst>
              <a:path w="622300" h="728979">
                <a:moveTo>
                  <a:pt x="310896" y="0"/>
                </a:moveTo>
                <a:lnTo>
                  <a:pt x="268709" y="3324"/>
                </a:lnTo>
                <a:lnTo>
                  <a:pt x="228247" y="13010"/>
                </a:lnTo>
                <a:lnTo>
                  <a:pt x="189880" y="28622"/>
                </a:lnTo>
                <a:lnTo>
                  <a:pt x="153980" y="49727"/>
                </a:lnTo>
                <a:lnTo>
                  <a:pt x="120916" y="75891"/>
                </a:lnTo>
                <a:lnTo>
                  <a:pt x="91059" y="106679"/>
                </a:lnTo>
                <a:lnTo>
                  <a:pt x="64778" y="141659"/>
                </a:lnTo>
                <a:lnTo>
                  <a:pt x="42446" y="180396"/>
                </a:lnTo>
                <a:lnTo>
                  <a:pt x="24431" y="222456"/>
                </a:lnTo>
                <a:lnTo>
                  <a:pt x="11105" y="267405"/>
                </a:lnTo>
                <a:lnTo>
                  <a:pt x="2838" y="314810"/>
                </a:lnTo>
                <a:lnTo>
                  <a:pt x="0" y="364235"/>
                </a:lnTo>
                <a:lnTo>
                  <a:pt x="2838" y="413661"/>
                </a:lnTo>
                <a:lnTo>
                  <a:pt x="11105" y="461066"/>
                </a:lnTo>
                <a:lnTo>
                  <a:pt x="24431" y="506015"/>
                </a:lnTo>
                <a:lnTo>
                  <a:pt x="42446" y="548075"/>
                </a:lnTo>
                <a:lnTo>
                  <a:pt x="64778" y="586812"/>
                </a:lnTo>
                <a:lnTo>
                  <a:pt x="91059" y="621791"/>
                </a:lnTo>
                <a:lnTo>
                  <a:pt x="120916" y="652580"/>
                </a:lnTo>
                <a:lnTo>
                  <a:pt x="153980" y="678744"/>
                </a:lnTo>
                <a:lnTo>
                  <a:pt x="189880" y="699849"/>
                </a:lnTo>
                <a:lnTo>
                  <a:pt x="228247" y="715461"/>
                </a:lnTo>
                <a:lnTo>
                  <a:pt x="268709" y="725147"/>
                </a:lnTo>
                <a:lnTo>
                  <a:pt x="310896" y="728471"/>
                </a:lnTo>
                <a:lnTo>
                  <a:pt x="353082" y="725147"/>
                </a:lnTo>
                <a:lnTo>
                  <a:pt x="393544" y="715461"/>
                </a:lnTo>
                <a:lnTo>
                  <a:pt x="431911" y="699849"/>
                </a:lnTo>
                <a:lnTo>
                  <a:pt x="467811" y="678744"/>
                </a:lnTo>
                <a:lnTo>
                  <a:pt x="500875" y="652580"/>
                </a:lnTo>
                <a:lnTo>
                  <a:pt x="530732" y="621791"/>
                </a:lnTo>
                <a:lnTo>
                  <a:pt x="557013" y="586812"/>
                </a:lnTo>
                <a:lnTo>
                  <a:pt x="579345" y="548075"/>
                </a:lnTo>
                <a:lnTo>
                  <a:pt x="597360" y="506015"/>
                </a:lnTo>
                <a:lnTo>
                  <a:pt x="610686" y="461066"/>
                </a:lnTo>
                <a:lnTo>
                  <a:pt x="618953" y="413661"/>
                </a:lnTo>
                <a:lnTo>
                  <a:pt x="621792" y="364235"/>
                </a:lnTo>
                <a:lnTo>
                  <a:pt x="618953" y="314810"/>
                </a:lnTo>
                <a:lnTo>
                  <a:pt x="610686" y="267405"/>
                </a:lnTo>
                <a:lnTo>
                  <a:pt x="597360" y="222456"/>
                </a:lnTo>
                <a:lnTo>
                  <a:pt x="579345" y="180396"/>
                </a:lnTo>
                <a:lnTo>
                  <a:pt x="557013" y="141659"/>
                </a:lnTo>
                <a:lnTo>
                  <a:pt x="530732" y="106679"/>
                </a:lnTo>
                <a:lnTo>
                  <a:pt x="500875" y="75891"/>
                </a:lnTo>
                <a:lnTo>
                  <a:pt x="467811" y="49727"/>
                </a:lnTo>
                <a:lnTo>
                  <a:pt x="431911" y="28622"/>
                </a:lnTo>
                <a:lnTo>
                  <a:pt x="393544" y="13010"/>
                </a:lnTo>
                <a:lnTo>
                  <a:pt x="353082" y="3324"/>
                </a:lnTo>
                <a:lnTo>
                  <a:pt x="310896" y="0"/>
                </a:lnTo>
                <a:close/>
              </a:path>
            </a:pathLst>
          </a:custGeom>
          <a:solidFill>
            <a:srgbClr val="3385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614919" y="6129629"/>
            <a:ext cx="266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75156" y="304926"/>
            <a:ext cx="45104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60" dirty="0">
                <a:solidFill>
                  <a:srgbClr val="001F5F"/>
                </a:solidFill>
                <a:latin typeface="Calibri"/>
                <a:cs typeface="Calibri"/>
              </a:rPr>
              <a:t>ЭТАПЫ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 НАСТАВНИЧЕСТВА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981455"/>
            <a:ext cx="7272528" cy="574852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1143000"/>
            <a:ext cx="2145792" cy="509473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2554" y="212293"/>
            <a:ext cx="396112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0665" marR="5080" indent="-1498600">
              <a:lnSpc>
                <a:spcPct val="100000"/>
              </a:lnSpc>
              <a:spcBef>
                <a:spcPts val="95"/>
              </a:spcBef>
            </a:pPr>
            <a:r>
              <a:rPr sz="2800" spc="-40" dirty="0"/>
              <a:t>Тренинг</a:t>
            </a:r>
            <a:r>
              <a:rPr sz="2800" spc="35" dirty="0"/>
              <a:t> </a:t>
            </a:r>
            <a:r>
              <a:rPr sz="2800" spc="-5" dirty="0"/>
              <a:t>«</a:t>
            </a:r>
            <a:r>
              <a:rPr sz="2800" spc="15" dirty="0"/>
              <a:t> </a:t>
            </a:r>
            <a:r>
              <a:rPr sz="2800" spc="-5" dirty="0"/>
              <a:t>Я</a:t>
            </a:r>
            <a:r>
              <a:rPr sz="2800" spc="10" dirty="0"/>
              <a:t> </a:t>
            </a:r>
            <a:r>
              <a:rPr sz="2800" spc="-25" dirty="0"/>
              <a:t>наставник» </a:t>
            </a:r>
            <a:r>
              <a:rPr sz="2800" spc="-725" dirty="0"/>
              <a:t> </a:t>
            </a:r>
            <a:r>
              <a:rPr sz="2800" spc="-30" dirty="0"/>
              <a:t>Итоги</a:t>
            </a:r>
            <a:endParaRPr sz="2800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1176" y="1127760"/>
            <a:ext cx="2148840" cy="344424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4420" y="1132332"/>
            <a:ext cx="1975103" cy="341833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57059" y="1114044"/>
            <a:ext cx="1955292" cy="341833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9385" y="4663440"/>
            <a:ext cx="1954911" cy="156514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2726" y="4663440"/>
            <a:ext cx="2066798" cy="173431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50964" y="4628388"/>
            <a:ext cx="2042160" cy="1734312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" y="1053083"/>
            <a:ext cx="8609076" cy="50627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2107" y="376504"/>
            <a:ext cx="4867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ТЕОРИЯ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1F5F"/>
                </a:solidFill>
                <a:latin typeface="Calibri"/>
                <a:cs typeface="Calibri"/>
              </a:rPr>
              <a:t>КОМПЕТЕНТНОСТИ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030224"/>
            <a:ext cx="7409688" cy="50109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2930" y="376504"/>
            <a:ext cx="7772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ФОРМЫ</a:t>
            </a:r>
            <a:r>
              <a:rPr sz="32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СОВРЕМЕННОГО</a:t>
            </a:r>
            <a:r>
              <a:rPr sz="32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001F5F"/>
                </a:solidFill>
                <a:latin typeface="Calibri"/>
                <a:cs typeface="Calibri"/>
              </a:rPr>
              <a:t>НАСТАВНИЧЕСТВА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81455"/>
            <a:ext cx="9130665" cy="5876925"/>
            <a:chOff x="0" y="981455"/>
            <a:chExt cx="9130665" cy="5876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5" y="981455"/>
              <a:ext cx="9108948" cy="4553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8900" y="3878579"/>
              <a:ext cx="2604516" cy="1484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5" y="1121663"/>
              <a:ext cx="2706624" cy="1563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1095" y="1467611"/>
              <a:ext cx="4425696" cy="389534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8" name="object 8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564" y="1723771"/>
            <a:ext cx="3415029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404040"/>
                </a:solidFill>
                <a:latin typeface="Arial"/>
                <a:cs typeface="Arial"/>
              </a:rPr>
              <a:t>«Единственный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000" b="1" spc="-15" dirty="0">
                <a:solidFill>
                  <a:srgbClr val="404040"/>
                </a:solidFill>
                <a:latin typeface="Arial"/>
                <a:cs typeface="Arial"/>
              </a:rPr>
              <a:t>разумный</a:t>
            </a:r>
            <a:r>
              <a:rPr sz="3000" b="1" spc="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404040"/>
                </a:solidFill>
                <a:latin typeface="Arial"/>
                <a:cs typeface="Arial"/>
              </a:rPr>
              <a:t>способ </a:t>
            </a:r>
            <a:r>
              <a:rPr sz="3000" b="1" spc="-8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404040"/>
                </a:solidFill>
                <a:latin typeface="Arial"/>
                <a:cs typeface="Arial"/>
              </a:rPr>
              <a:t>обучать</a:t>
            </a:r>
            <a:r>
              <a:rPr sz="30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404040"/>
                </a:solidFill>
                <a:latin typeface="Arial"/>
                <a:cs typeface="Arial"/>
              </a:rPr>
              <a:t>людей</a:t>
            </a:r>
            <a:r>
              <a:rPr sz="3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404040"/>
                </a:solidFill>
                <a:latin typeface="Arial"/>
                <a:cs typeface="Arial"/>
              </a:rPr>
              <a:t>– </a:t>
            </a:r>
            <a:r>
              <a:rPr sz="30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spc="-45" dirty="0">
                <a:solidFill>
                  <a:srgbClr val="404040"/>
                </a:solidFill>
                <a:latin typeface="Arial"/>
                <a:cs typeface="Arial"/>
              </a:rPr>
              <a:t>это</a:t>
            </a:r>
            <a:r>
              <a:rPr sz="3000" b="1" spc="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spc="-15" dirty="0">
                <a:solidFill>
                  <a:srgbClr val="404040"/>
                </a:solidFill>
                <a:latin typeface="Arial"/>
                <a:cs typeface="Arial"/>
              </a:rPr>
              <a:t>подавать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564" y="3552520"/>
            <a:ext cx="22860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404040"/>
                </a:solidFill>
                <a:latin typeface="Arial"/>
                <a:cs typeface="Arial"/>
              </a:rPr>
              <a:t>им</a:t>
            </a:r>
            <a:r>
              <a:rPr sz="30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404040"/>
                </a:solidFill>
                <a:latin typeface="Arial"/>
                <a:cs typeface="Arial"/>
              </a:rPr>
              <a:t>пример»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55591" y="1408175"/>
            <a:ext cx="3152140" cy="3808729"/>
            <a:chOff x="4355591" y="1408175"/>
            <a:chExt cx="3152140" cy="38087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5591" y="1408175"/>
              <a:ext cx="3151632" cy="38084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6007" y="1687067"/>
              <a:ext cx="2587751" cy="324611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26101" y="1680209"/>
              <a:ext cx="2612390" cy="3267710"/>
            </a:xfrm>
            <a:custGeom>
              <a:avLst/>
              <a:gdLst/>
              <a:ahLst/>
              <a:cxnLst/>
              <a:rect l="l" t="t" r="r" b="b"/>
              <a:pathLst>
                <a:path w="2612390" h="3267710">
                  <a:moveTo>
                    <a:pt x="444626" y="0"/>
                  </a:moveTo>
                  <a:lnTo>
                    <a:pt x="2612136" y="0"/>
                  </a:lnTo>
                  <a:lnTo>
                    <a:pt x="2612136" y="2823083"/>
                  </a:lnTo>
                  <a:lnTo>
                    <a:pt x="2609723" y="2868167"/>
                  </a:lnTo>
                  <a:lnTo>
                    <a:pt x="2603119" y="2912491"/>
                  </a:lnTo>
                  <a:lnTo>
                    <a:pt x="2592070" y="2955163"/>
                  </a:lnTo>
                  <a:lnTo>
                    <a:pt x="2577211" y="2995803"/>
                  </a:lnTo>
                  <a:lnTo>
                    <a:pt x="2558415" y="3034665"/>
                  </a:lnTo>
                  <a:lnTo>
                    <a:pt x="2536190" y="3071622"/>
                  </a:lnTo>
                  <a:lnTo>
                    <a:pt x="2510408" y="3105531"/>
                  </a:lnTo>
                  <a:lnTo>
                    <a:pt x="2481706" y="3137154"/>
                  </a:lnTo>
                  <a:lnTo>
                    <a:pt x="2450211" y="3165729"/>
                  </a:lnTo>
                  <a:lnTo>
                    <a:pt x="2416048" y="3191637"/>
                  </a:lnTo>
                  <a:lnTo>
                    <a:pt x="2379091" y="3213735"/>
                  </a:lnTo>
                  <a:lnTo>
                    <a:pt x="2340102" y="3232658"/>
                  </a:lnTo>
                  <a:lnTo>
                    <a:pt x="2299462" y="3247390"/>
                  </a:lnTo>
                  <a:lnTo>
                    <a:pt x="2256790" y="3258439"/>
                  </a:lnTo>
                  <a:lnTo>
                    <a:pt x="2212594" y="3265042"/>
                  </a:lnTo>
                  <a:lnTo>
                    <a:pt x="2167508" y="3267455"/>
                  </a:lnTo>
                  <a:lnTo>
                    <a:pt x="0" y="3267455"/>
                  </a:lnTo>
                  <a:lnTo>
                    <a:pt x="0" y="444373"/>
                  </a:lnTo>
                  <a:lnTo>
                    <a:pt x="2539" y="399288"/>
                  </a:lnTo>
                  <a:lnTo>
                    <a:pt x="9017" y="354964"/>
                  </a:lnTo>
                  <a:lnTo>
                    <a:pt x="20065" y="312292"/>
                  </a:lnTo>
                  <a:lnTo>
                    <a:pt x="34925" y="271652"/>
                  </a:lnTo>
                  <a:lnTo>
                    <a:pt x="53721" y="232790"/>
                  </a:lnTo>
                  <a:lnTo>
                    <a:pt x="75946" y="195834"/>
                  </a:lnTo>
                  <a:lnTo>
                    <a:pt x="101726" y="161925"/>
                  </a:lnTo>
                  <a:lnTo>
                    <a:pt x="130428" y="130301"/>
                  </a:lnTo>
                  <a:lnTo>
                    <a:pt x="161925" y="101726"/>
                  </a:lnTo>
                  <a:lnTo>
                    <a:pt x="196214" y="75818"/>
                  </a:lnTo>
                  <a:lnTo>
                    <a:pt x="233045" y="53720"/>
                  </a:lnTo>
                  <a:lnTo>
                    <a:pt x="272034" y="34798"/>
                  </a:lnTo>
                  <a:lnTo>
                    <a:pt x="312674" y="20065"/>
                  </a:lnTo>
                  <a:lnTo>
                    <a:pt x="355346" y="9016"/>
                  </a:lnTo>
                  <a:lnTo>
                    <a:pt x="399542" y="2412"/>
                  </a:lnTo>
                  <a:lnTo>
                    <a:pt x="444626" y="0"/>
                  </a:lnTo>
                  <a:close/>
                </a:path>
              </a:pathLst>
            </a:custGeom>
            <a:ln w="2895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13330" y="4374641"/>
            <a:ext cx="2446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Альберт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Эйнштейн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8972" y="6148188"/>
            <a:ext cx="1365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5FCAEE"/>
                </a:solidFill>
                <a:latin typeface="Trebuchet MS"/>
                <a:cs typeface="Trebuchet MS"/>
              </a:rPr>
              <a:t>2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412747"/>
            <a:ext cx="6777228" cy="42489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68972" y="6148188"/>
            <a:ext cx="1365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5FCAEE"/>
                </a:solidFill>
                <a:latin typeface="Trebuchet MS"/>
                <a:cs typeface="Trebuchet MS"/>
              </a:rPr>
              <a:t>3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79831" y="306324"/>
            <a:ext cx="8830310" cy="5896610"/>
            <a:chOff x="179831" y="306324"/>
            <a:chExt cx="8830310" cy="5896610"/>
          </a:xfrm>
        </p:grpSpPr>
        <p:sp>
          <p:nvSpPr>
            <p:cNvPr id="12" name="object 12"/>
            <p:cNvSpPr/>
            <p:nvPr/>
          </p:nvSpPr>
          <p:spPr>
            <a:xfrm>
              <a:off x="4831079" y="318516"/>
              <a:ext cx="4165600" cy="5866130"/>
            </a:xfrm>
            <a:custGeom>
              <a:avLst/>
              <a:gdLst/>
              <a:ahLst/>
              <a:cxnLst/>
              <a:rect l="l" t="t" r="r" b="b"/>
              <a:pathLst>
                <a:path w="4165600" h="5866130">
                  <a:moveTo>
                    <a:pt x="4165092" y="0"/>
                  </a:moveTo>
                  <a:lnTo>
                    <a:pt x="0" y="0"/>
                  </a:lnTo>
                  <a:lnTo>
                    <a:pt x="0" y="5865875"/>
                  </a:lnTo>
                  <a:lnTo>
                    <a:pt x="4165092" y="5865875"/>
                  </a:lnTo>
                  <a:lnTo>
                    <a:pt x="4165092" y="0"/>
                  </a:lnTo>
                  <a:close/>
                </a:path>
              </a:pathLst>
            </a:custGeom>
            <a:solidFill>
              <a:srgbClr val="FF7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31841" y="319278"/>
              <a:ext cx="4165600" cy="5866130"/>
            </a:xfrm>
            <a:custGeom>
              <a:avLst/>
              <a:gdLst/>
              <a:ahLst/>
              <a:cxnLst/>
              <a:rect l="l" t="t" r="r" b="b"/>
              <a:pathLst>
                <a:path w="4165600" h="5866130">
                  <a:moveTo>
                    <a:pt x="0" y="5865876"/>
                  </a:moveTo>
                  <a:lnTo>
                    <a:pt x="4165091" y="5865876"/>
                  </a:lnTo>
                  <a:lnTo>
                    <a:pt x="4165091" y="0"/>
                  </a:lnTo>
                  <a:lnTo>
                    <a:pt x="0" y="0"/>
                  </a:lnTo>
                  <a:lnTo>
                    <a:pt x="0" y="5865876"/>
                  </a:lnTo>
                  <a:close/>
                </a:path>
              </a:pathLst>
            </a:custGeom>
            <a:ln w="25907">
              <a:solidFill>
                <a:srgbClr val="FF7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7335" y="813815"/>
              <a:ext cx="2801112" cy="42473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813815"/>
              <a:ext cx="5771388" cy="48447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6187" y="5454395"/>
              <a:ext cx="2929127" cy="4373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6340" y="4282439"/>
              <a:ext cx="1283208" cy="192023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32333" y="398475"/>
            <a:ext cx="2715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3ECDE7"/>
                </a:solidFill>
                <a:uFill>
                  <a:solidFill>
                    <a:srgbClr val="3ECDE7"/>
                  </a:solidFill>
                </a:uFill>
                <a:latin typeface="Calibri"/>
                <a:cs typeface="Calibri"/>
                <a:hlinkClick r:id="rId6"/>
              </a:rPr>
              <a:t>https://vk.com/centrmentori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68972" y="6148188"/>
            <a:ext cx="1365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5FCAEE"/>
                </a:solidFill>
                <a:latin typeface="Trebuchet MS"/>
                <a:cs typeface="Trebuchet MS"/>
              </a:rPr>
              <a:t>4</a:t>
            </a:fld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6699" y="5925718"/>
            <a:ext cx="362140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Методология</a:t>
            </a:r>
            <a:r>
              <a:rPr sz="14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Calibri"/>
                <a:cs typeface="Calibri"/>
              </a:rPr>
              <a:t>(целевая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Calibri"/>
                <a:cs typeface="Calibri"/>
              </a:rPr>
              <a:t>модель)</a:t>
            </a:r>
            <a:r>
              <a:rPr sz="1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Calibri"/>
                <a:cs typeface="Calibri"/>
              </a:rPr>
              <a:t>наставничества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908303"/>
            <a:ext cx="8726424" cy="425653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68972" y="6148188"/>
            <a:ext cx="136525" cy="1581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z="900" dirty="0">
                <a:solidFill>
                  <a:srgbClr val="5FCAEE"/>
                </a:solidFill>
                <a:latin typeface="Trebuchet MS"/>
                <a:cs typeface="Trebuchet MS"/>
              </a:rPr>
              <a:t>5</a:t>
            </a:fld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554" y="283921"/>
            <a:ext cx="4192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4275" algn="l"/>
              </a:tabLst>
            </a:pPr>
            <a:r>
              <a:rPr sz="3200" spc="-40" dirty="0"/>
              <a:t>Цикл	</a:t>
            </a:r>
            <a:r>
              <a:rPr sz="3200" spc="-15" dirty="0"/>
              <a:t>наставничества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37054" y="6034460"/>
            <a:ext cx="5876925" cy="77343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П</a:t>
            </a:r>
            <a:r>
              <a:rPr sz="1800" b="1" spc="-4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ч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м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у</a:t>
            </a:r>
            <a:r>
              <a:rPr sz="1800" b="1" spc="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д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н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р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у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к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о</a:t>
            </a:r>
            <a:r>
              <a:rPr sz="1800" b="1" spc="-25" dirty="0">
                <a:solidFill>
                  <a:srgbClr val="404040"/>
                </a:solidFill>
                <a:latin typeface="Arial"/>
                <a:cs typeface="Arial"/>
              </a:rPr>
              <a:t>во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д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ль</a:t>
            </a:r>
            <a:r>
              <a:rPr sz="1800" b="1" spc="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пр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ля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1800" b="1" spc="-60" dirty="0">
                <a:solidFill>
                  <a:srgbClr val="404040"/>
                </a:solidFill>
                <a:latin typeface="Arial"/>
                <a:cs typeface="Arial"/>
              </a:rPr>
              <a:t>т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я</a:t>
            </a:r>
            <a:r>
              <a:rPr sz="18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с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625" dirty="0">
                <a:solidFill>
                  <a:srgbClr val="404040"/>
                </a:solidFill>
                <a:latin typeface="Arial"/>
                <a:cs typeface="Arial"/>
              </a:rPr>
              <a:t>з</a:t>
            </a:r>
            <a:r>
              <a:rPr sz="1350" baseline="52469" dirty="0">
                <a:solidFill>
                  <a:srgbClr val="045C75"/>
                </a:solidFill>
                <a:latin typeface="Trebuchet MS"/>
                <a:cs typeface="Trebuchet MS"/>
              </a:rPr>
              <a:t>6</a:t>
            </a:r>
            <a:r>
              <a:rPr sz="1350" spc="-209" baseline="52469" dirty="0">
                <a:solidFill>
                  <a:srgbClr val="045C75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д</a:t>
            </a:r>
            <a:r>
              <a:rPr sz="1800" b="1" spc="-60" dirty="0">
                <a:solidFill>
                  <a:srgbClr val="404040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ч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й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более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эффективно,</a:t>
            </a:r>
            <a:r>
              <a:rPr sz="1800" b="1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чем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другой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0700" y="1642872"/>
            <a:ext cx="836930" cy="931544"/>
            <a:chOff x="1790700" y="1642872"/>
            <a:chExt cx="836930" cy="93154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6795" y="1648968"/>
              <a:ext cx="824484" cy="918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96795" y="1648968"/>
              <a:ext cx="824865" cy="919480"/>
            </a:xfrm>
            <a:custGeom>
              <a:avLst/>
              <a:gdLst/>
              <a:ahLst/>
              <a:cxnLst/>
              <a:rect l="l" t="t" r="r" b="b"/>
              <a:pathLst>
                <a:path w="824864" h="919480">
                  <a:moveTo>
                    <a:pt x="0" y="918972"/>
                  </a:moveTo>
                  <a:lnTo>
                    <a:pt x="0" y="463804"/>
                  </a:lnTo>
                  <a:lnTo>
                    <a:pt x="3293" y="414848"/>
                  </a:lnTo>
                  <a:lnTo>
                    <a:pt x="12888" y="367898"/>
                  </a:lnTo>
                  <a:lnTo>
                    <a:pt x="28352" y="323383"/>
                  </a:lnTo>
                  <a:lnTo>
                    <a:pt x="49257" y="281733"/>
                  </a:lnTo>
                  <a:lnTo>
                    <a:pt x="75171" y="243375"/>
                  </a:lnTo>
                  <a:lnTo>
                    <a:pt x="105664" y="208740"/>
                  </a:lnTo>
                  <a:lnTo>
                    <a:pt x="140305" y="178256"/>
                  </a:lnTo>
                  <a:lnTo>
                    <a:pt x="178665" y="152352"/>
                  </a:lnTo>
                  <a:lnTo>
                    <a:pt x="220313" y="131458"/>
                  </a:lnTo>
                  <a:lnTo>
                    <a:pt x="264818" y="116003"/>
                  </a:lnTo>
                  <a:lnTo>
                    <a:pt x="311750" y="106415"/>
                  </a:lnTo>
                  <a:lnTo>
                    <a:pt x="360680" y="103124"/>
                  </a:lnTo>
                  <a:lnTo>
                    <a:pt x="618363" y="103124"/>
                  </a:lnTo>
                  <a:lnTo>
                    <a:pt x="618363" y="0"/>
                  </a:lnTo>
                  <a:lnTo>
                    <a:pt x="824484" y="206121"/>
                  </a:lnTo>
                  <a:lnTo>
                    <a:pt x="618363" y="412242"/>
                  </a:lnTo>
                  <a:lnTo>
                    <a:pt x="618363" y="309118"/>
                  </a:lnTo>
                  <a:lnTo>
                    <a:pt x="360680" y="309118"/>
                  </a:lnTo>
                  <a:lnTo>
                    <a:pt x="311833" y="317000"/>
                  </a:lnTo>
                  <a:lnTo>
                    <a:pt x="269406" y="338951"/>
                  </a:lnTo>
                  <a:lnTo>
                    <a:pt x="235946" y="372431"/>
                  </a:lnTo>
                  <a:lnTo>
                    <a:pt x="214002" y="414895"/>
                  </a:lnTo>
                  <a:lnTo>
                    <a:pt x="206121" y="463804"/>
                  </a:lnTo>
                  <a:lnTo>
                    <a:pt x="206121" y="918972"/>
                  </a:lnTo>
                  <a:lnTo>
                    <a:pt x="0" y="918972"/>
                  </a:lnTo>
                  <a:close/>
                </a:path>
              </a:pathLst>
            </a:custGeom>
            <a:ln w="12192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286500" y="1734311"/>
            <a:ext cx="760730" cy="1024255"/>
            <a:chOff x="6286500" y="1734311"/>
            <a:chExt cx="760730" cy="10242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2595" y="1740407"/>
              <a:ext cx="748283" cy="10119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92595" y="1740407"/>
              <a:ext cx="748665" cy="1012190"/>
            </a:xfrm>
            <a:custGeom>
              <a:avLst/>
              <a:gdLst/>
              <a:ahLst/>
              <a:cxnLst/>
              <a:rect l="l" t="t" r="r" b="b"/>
              <a:pathLst>
                <a:path w="748665" h="1012189">
                  <a:moveTo>
                    <a:pt x="0" y="0"/>
                  </a:moveTo>
                  <a:lnTo>
                    <a:pt x="327405" y="0"/>
                  </a:lnTo>
                  <a:lnTo>
                    <a:pt x="375762" y="3549"/>
                  </a:lnTo>
                  <a:lnTo>
                    <a:pt x="421917" y="13859"/>
                  </a:lnTo>
                  <a:lnTo>
                    <a:pt x="465365" y="30425"/>
                  </a:lnTo>
                  <a:lnTo>
                    <a:pt x="505599" y="52740"/>
                  </a:lnTo>
                  <a:lnTo>
                    <a:pt x="542112" y="80298"/>
                  </a:lnTo>
                  <a:lnTo>
                    <a:pt x="574398" y="112592"/>
                  </a:lnTo>
                  <a:lnTo>
                    <a:pt x="601950" y="149118"/>
                  </a:lnTo>
                  <a:lnTo>
                    <a:pt x="624261" y="189368"/>
                  </a:lnTo>
                  <a:lnTo>
                    <a:pt x="640825" y="232837"/>
                  </a:lnTo>
                  <a:lnTo>
                    <a:pt x="651135" y="279018"/>
                  </a:lnTo>
                  <a:lnTo>
                    <a:pt x="654684" y="327405"/>
                  </a:lnTo>
                  <a:lnTo>
                    <a:pt x="654684" y="824864"/>
                  </a:lnTo>
                  <a:lnTo>
                    <a:pt x="748283" y="824864"/>
                  </a:lnTo>
                  <a:lnTo>
                    <a:pt x="561212" y="1011936"/>
                  </a:lnTo>
                  <a:lnTo>
                    <a:pt x="374142" y="824864"/>
                  </a:lnTo>
                  <a:lnTo>
                    <a:pt x="467613" y="824864"/>
                  </a:lnTo>
                  <a:lnTo>
                    <a:pt x="467613" y="327405"/>
                  </a:lnTo>
                  <a:lnTo>
                    <a:pt x="460469" y="283062"/>
                  </a:lnTo>
                  <a:lnTo>
                    <a:pt x="440572" y="244541"/>
                  </a:lnTo>
                  <a:lnTo>
                    <a:pt x="410226" y="214157"/>
                  </a:lnTo>
                  <a:lnTo>
                    <a:pt x="371736" y="194228"/>
                  </a:lnTo>
                  <a:lnTo>
                    <a:pt x="327405" y="187070"/>
                  </a:lnTo>
                  <a:lnTo>
                    <a:pt x="0" y="18707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135623" y="5044440"/>
            <a:ext cx="836930" cy="931544"/>
            <a:chOff x="6135623" y="5044440"/>
            <a:chExt cx="836930" cy="93154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719" y="5050536"/>
              <a:ext cx="824483" cy="9189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41719" y="5050536"/>
              <a:ext cx="824865" cy="919480"/>
            </a:xfrm>
            <a:custGeom>
              <a:avLst/>
              <a:gdLst/>
              <a:ahLst/>
              <a:cxnLst/>
              <a:rect l="l" t="t" r="r" b="b"/>
              <a:pathLst>
                <a:path w="824865" h="919479">
                  <a:moveTo>
                    <a:pt x="824483" y="0"/>
                  </a:moveTo>
                  <a:lnTo>
                    <a:pt x="824483" y="455167"/>
                  </a:lnTo>
                  <a:lnTo>
                    <a:pt x="821190" y="504122"/>
                  </a:lnTo>
                  <a:lnTo>
                    <a:pt x="811595" y="551073"/>
                  </a:lnTo>
                  <a:lnTo>
                    <a:pt x="796131" y="595592"/>
                  </a:lnTo>
                  <a:lnTo>
                    <a:pt x="775226" y="637249"/>
                  </a:lnTo>
                  <a:lnTo>
                    <a:pt x="749312" y="675614"/>
                  </a:lnTo>
                  <a:lnTo>
                    <a:pt x="718820" y="710258"/>
                  </a:lnTo>
                  <a:lnTo>
                    <a:pt x="684178" y="740751"/>
                  </a:lnTo>
                  <a:lnTo>
                    <a:pt x="645818" y="766663"/>
                  </a:lnTo>
                  <a:lnTo>
                    <a:pt x="604170" y="787564"/>
                  </a:lnTo>
                  <a:lnTo>
                    <a:pt x="559665" y="803026"/>
                  </a:lnTo>
                  <a:lnTo>
                    <a:pt x="512733" y="812618"/>
                  </a:lnTo>
                  <a:lnTo>
                    <a:pt x="463803" y="815911"/>
                  </a:lnTo>
                  <a:lnTo>
                    <a:pt x="206120" y="815911"/>
                  </a:lnTo>
                  <a:lnTo>
                    <a:pt x="206120" y="918972"/>
                  </a:lnTo>
                  <a:lnTo>
                    <a:pt x="0" y="712851"/>
                  </a:lnTo>
                  <a:lnTo>
                    <a:pt x="206120" y="506729"/>
                  </a:lnTo>
                  <a:lnTo>
                    <a:pt x="206120" y="609790"/>
                  </a:lnTo>
                  <a:lnTo>
                    <a:pt x="463803" y="609790"/>
                  </a:lnTo>
                  <a:lnTo>
                    <a:pt x="512650" y="601908"/>
                  </a:lnTo>
                  <a:lnTo>
                    <a:pt x="555077" y="579960"/>
                  </a:lnTo>
                  <a:lnTo>
                    <a:pt x="588537" y="546491"/>
                  </a:lnTo>
                  <a:lnTo>
                    <a:pt x="610481" y="504045"/>
                  </a:lnTo>
                  <a:lnTo>
                    <a:pt x="618362" y="455167"/>
                  </a:lnTo>
                  <a:lnTo>
                    <a:pt x="618362" y="0"/>
                  </a:lnTo>
                  <a:lnTo>
                    <a:pt x="824483" y="0"/>
                  </a:lnTo>
                  <a:close/>
                </a:path>
              </a:pathLst>
            </a:custGeom>
            <a:ln w="12192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641348" y="4951476"/>
            <a:ext cx="836930" cy="1024255"/>
            <a:chOff x="1641348" y="4951476"/>
            <a:chExt cx="836930" cy="10242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7444" y="4957572"/>
              <a:ext cx="824483" cy="10119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47444" y="4957572"/>
              <a:ext cx="824865" cy="1012190"/>
            </a:xfrm>
            <a:custGeom>
              <a:avLst/>
              <a:gdLst/>
              <a:ahLst/>
              <a:cxnLst/>
              <a:rect l="l" t="t" r="r" b="b"/>
              <a:pathLst>
                <a:path w="824864" h="1012189">
                  <a:moveTo>
                    <a:pt x="824483" y="1011935"/>
                  </a:moveTo>
                  <a:lnTo>
                    <a:pt x="463804" y="1011935"/>
                  </a:lnTo>
                  <a:lnTo>
                    <a:pt x="414845" y="1008643"/>
                  </a:lnTo>
                  <a:lnTo>
                    <a:pt x="367889" y="999051"/>
                  </a:lnTo>
                  <a:lnTo>
                    <a:pt x="323363" y="983589"/>
                  </a:lnTo>
                  <a:lnTo>
                    <a:pt x="281700" y="962689"/>
                  </a:lnTo>
                  <a:lnTo>
                    <a:pt x="243327" y="936778"/>
                  </a:lnTo>
                  <a:lnTo>
                    <a:pt x="208676" y="906287"/>
                  </a:lnTo>
                  <a:lnTo>
                    <a:pt x="178177" y="871646"/>
                  </a:lnTo>
                  <a:lnTo>
                    <a:pt x="152258" y="833285"/>
                  </a:lnTo>
                  <a:lnTo>
                    <a:pt x="131351" y="791633"/>
                  </a:lnTo>
                  <a:lnTo>
                    <a:pt x="115885" y="747120"/>
                  </a:lnTo>
                  <a:lnTo>
                    <a:pt x="106290" y="700176"/>
                  </a:lnTo>
                  <a:lnTo>
                    <a:pt x="102997" y="651230"/>
                  </a:lnTo>
                  <a:lnTo>
                    <a:pt x="102997" y="206120"/>
                  </a:lnTo>
                  <a:lnTo>
                    <a:pt x="0" y="206120"/>
                  </a:lnTo>
                  <a:lnTo>
                    <a:pt x="206120" y="0"/>
                  </a:lnTo>
                  <a:lnTo>
                    <a:pt x="412242" y="206120"/>
                  </a:lnTo>
                  <a:lnTo>
                    <a:pt x="309244" y="206120"/>
                  </a:lnTo>
                  <a:lnTo>
                    <a:pt x="309244" y="651230"/>
                  </a:lnTo>
                  <a:lnTo>
                    <a:pt x="317113" y="700089"/>
                  </a:lnTo>
                  <a:lnTo>
                    <a:pt x="339034" y="742523"/>
                  </a:lnTo>
                  <a:lnTo>
                    <a:pt x="372475" y="775987"/>
                  </a:lnTo>
                  <a:lnTo>
                    <a:pt x="414909" y="797933"/>
                  </a:lnTo>
                  <a:lnTo>
                    <a:pt x="463804" y="805814"/>
                  </a:lnTo>
                  <a:lnTo>
                    <a:pt x="824483" y="805814"/>
                  </a:lnTo>
                  <a:lnTo>
                    <a:pt x="824483" y="1011935"/>
                  </a:lnTo>
                  <a:close/>
                </a:path>
              </a:pathLst>
            </a:custGeom>
            <a:ln w="12192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88538" y="1549653"/>
            <a:ext cx="2247265" cy="1300480"/>
            <a:chOff x="3288538" y="1549653"/>
            <a:chExt cx="2247265" cy="130048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4888" y="1556003"/>
              <a:ext cx="2234184" cy="12877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94888" y="1556003"/>
              <a:ext cx="2234565" cy="1287780"/>
            </a:xfrm>
            <a:custGeom>
              <a:avLst/>
              <a:gdLst/>
              <a:ahLst/>
              <a:cxnLst/>
              <a:rect l="l" t="t" r="r" b="b"/>
              <a:pathLst>
                <a:path w="2234565" h="1287780">
                  <a:moveTo>
                    <a:pt x="0" y="1287780"/>
                  </a:moveTo>
                  <a:lnTo>
                    <a:pt x="2234184" y="1287780"/>
                  </a:lnTo>
                  <a:lnTo>
                    <a:pt x="2234184" y="0"/>
                  </a:lnTo>
                  <a:lnTo>
                    <a:pt x="0" y="0"/>
                  </a:lnTo>
                  <a:lnTo>
                    <a:pt x="0" y="1287780"/>
                  </a:lnTo>
                  <a:close/>
                </a:path>
              </a:pathLst>
            </a:custGeom>
            <a:ln w="12191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00984" y="1908809"/>
            <a:ext cx="2222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Arial"/>
                <a:cs typeface="Arial"/>
              </a:rPr>
              <a:t>Планирование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67044" y="2935223"/>
            <a:ext cx="2247900" cy="1746503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067044" y="2935223"/>
            <a:ext cx="2247900" cy="1746885"/>
          </a:xfrm>
          <a:prstGeom prst="rect">
            <a:avLst/>
          </a:prstGeom>
          <a:ln w="12192">
            <a:solidFill>
              <a:srgbClr val="2D83C3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67945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Организация</a:t>
            </a:r>
            <a:endParaRPr sz="1800">
              <a:latin typeface="Trebuchet MS"/>
              <a:cs typeface="Trebuchet MS"/>
            </a:endParaRPr>
          </a:p>
          <a:p>
            <a:pPr marL="6794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rebuchet MS"/>
                <a:cs typeface="Trebuchet MS"/>
              </a:rPr>
              <a:t>процесса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94888" y="4774691"/>
            <a:ext cx="2231136" cy="124663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294888" y="4774691"/>
            <a:ext cx="2231390" cy="1247140"/>
          </a:xfrm>
          <a:prstGeom prst="rect">
            <a:avLst/>
          </a:prstGeom>
          <a:ln w="12192">
            <a:solidFill>
              <a:srgbClr val="2D83C3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409575">
              <a:lnSpc>
                <a:spcPct val="100000"/>
              </a:lnSpc>
            </a:pPr>
            <a:r>
              <a:rPr sz="1800" b="1" spc="-5" dirty="0">
                <a:latin typeface="Trebuchet MS"/>
                <a:cs typeface="Trebuchet MS"/>
              </a:rPr>
              <a:t>Мотивация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7636" y="3028188"/>
            <a:ext cx="1728216" cy="174650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897636" y="3028188"/>
            <a:ext cx="1728470" cy="1746885"/>
          </a:xfrm>
          <a:prstGeom prst="rect">
            <a:avLst/>
          </a:prstGeom>
          <a:ln w="12191">
            <a:solidFill>
              <a:srgbClr val="2D83C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  <a:spcBef>
                <a:spcPts val="1880"/>
              </a:spcBef>
            </a:pPr>
            <a:r>
              <a:rPr sz="1800" b="1" spc="-5" dirty="0">
                <a:latin typeface="Trebuchet MS"/>
                <a:cs typeface="Trebuchet MS"/>
              </a:rPr>
              <a:t>Контроль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1026" y="2846577"/>
            <a:ext cx="3326129" cy="1884680"/>
            <a:chOff x="2621026" y="2846577"/>
            <a:chExt cx="3326129" cy="188468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27376" y="2852927"/>
              <a:ext cx="3313176" cy="18714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627376" y="2852927"/>
              <a:ext cx="3313429" cy="1871980"/>
            </a:xfrm>
            <a:custGeom>
              <a:avLst/>
              <a:gdLst/>
              <a:ahLst/>
              <a:cxnLst/>
              <a:rect l="l" t="t" r="r" b="b"/>
              <a:pathLst>
                <a:path w="3313429" h="1871979">
                  <a:moveTo>
                    <a:pt x="0" y="935736"/>
                  </a:moveTo>
                  <a:lnTo>
                    <a:pt x="4345" y="867441"/>
                  </a:lnTo>
                  <a:lnTo>
                    <a:pt x="17181" y="800476"/>
                  </a:lnTo>
                  <a:lnTo>
                    <a:pt x="38208" y="735007"/>
                  </a:lnTo>
                  <a:lnTo>
                    <a:pt x="67128" y="671205"/>
                  </a:lnTo>
                  <a:lnTo>
                    <a:pt x="103640" y="609239"/>
                  </a:lnTo>
                  <a:lnTo>
                    <a:pt x="147445" y="549278"/>
                  </a:lnTo>
                  <a:lnTo>
                    <a:pt x="171989" y="520102"/>
                  </a:lnTo>
                  <a:lnTo>
                    <a:pt x="198244" y="491490"/>
                  </a:lnTo>
                  <a:lnTo>
                    <a:pt x="226172" y="463465"/>
                  </a:lnTo>
                  <a:lnTo>
                    <a:pt x="255737" y="436046"/>
                  </a:lnTo>
                  <a:lnTo>
                    <a:pt x="286900" y="409256"/>
                  </a:lnTo>
                  <a:lnTo>
                    <a:pt x="319625" y="383115"/>
                  </a:lnTo>
                  <a:lnTo>
                    <a:pt x="353873" y="357644"/>
                  </a:lnTo>
                  <a:lnTo>
                    <a:pt x="389608" y="332865"/>
                  </a:lnTo>
                  <a:lnTo>
                    <a:pt x="426792" y="308798"/>
                  </a:lnTo>
                  <a:lnTo>
                    <a:pt x="465388" y="285466"/>
                  </a:lnTo>
                  <a:lnTo>
                    <a:pt x="505357" y="262888"/>
                  </a:lnTo>
                  <a:lnTo>
                    <a:pt x="546663" y="241087"/>
                  </a:lnTo>
                  <a:lnTo>
                    <a:pt x="589269" y="220083"/>
                  </a:lnTo>
                  <a:lnTo>
                    <a:pt x="633136" y="199897"/>
                  </a:lnTo>
                  <a:lnTo>
                    <a:pt x="678228" y="180551"/>
                  </a:lnTo>
                  <a:lnTo>
                    <a:pt x="724507" y="162065"/>
                  </a:lnTo>
                  <a:lnTo>
                    <a:pt x="771935" y="144462"/>
                  </a:lnTo>
                  <a:lnTo>
                    <a:pt x="820476" y="127762"/>
                  </a:lnTo>
                  <a:lnTo>
                    <a:pt x="870091" y="111985"/>
                  </a:lnTo>
                  <a:lnTo>
                    <a:pt x="920744" y="97154"/>
                  </a:lnTo>
                  <a:lnTo>
                    <a:pt x="972396" y="83290"/>
                  </a:lnTo>
                  <a:lnTo>
                    <a:pt x="1025011" y="70413"/>
                  </a:lnTo>
                  <a:lnTo>
                    <a:pt x="1078550" y="58545"/>
                  </a:lnTo>
                  <a:lnTo>
                    <a:pt x="1132978" y="47707"/>
                  </a:lnTo>
                  <a:lnTo>
                    <a:pt x="1188255" y="37920"/>
                  </a:lnTo>
                  <a:lnTo>
                    <a:pt x="1244345" y="29205"/>
                  </a:lnTo>
                  <a:lnTo>
                    <a:pt x="1301211" y="21583"/>
                  </a:lnTo>
                  <a:lnTo>
                    <a:pt x="1358814" y="15076"/>
                  </a:lnTo>
                  <a:lnTo>
                    <a:pt x="1417117" y="9705"/>
                  </a:lnTo>
                  <a:lnTo>
                    <a:pt x="1476084" y="5491"/>
                  </a:lnTo>
                  <a:lnTo>
                    <a:pt x="1535676" y="2454"/>
                  </a:lnTo>
                  <a:lnTo>
                    <a:pt x="1595857" y="617"/>
                  </a:lnTo>
                  <a:lnTo>
                    <a:pt x="1656588" y="0"/>
                  </a:lnTo>
                  <a:lnTo>
                    <a:pt x="1717318" y="617"/>
                  </a:lnTo>
                  <a:lnTo>
                    <a:pt x="1777499" y="2454"/>
                  </a:lnTo>
                  <a:lnTo>
                    <a:pt x="1837091" y="5491"/>
                  </a:lnTo>
                  <a:lnTo>
                    <a:pt x="1896058" y="9705"/>
                  </a:lnTo>
                  <a:lnTo>
                    <a:pt x="1954361" y="15076"/>
                  </a:lnTo>
                  <a:lnTo>
                    <a:pt x="2011964" y="21583"/>
                  </a:lnTo>
                  <a:lnTo>
                    <a:pt x="2068830" y="29205"/>
                  </a:lnTo>
                  <a:lnTo>
                    <a:pt x="2124920" y="37920"/>
                  </a:lnTo>
                  <a:lnTo>
                    <a:pt x="2180197" y="47707"/>
                  </a:lnTo>
                  <a:lnTo>
                    <a:pt x="2234625" y="58545"/>
                  </a:lnTo>
                  <a:lnTo>
                    <a:pt x="2288164" y="70413"/>
                  </a:lnTo>
                  <a:lnTo>
                    <a:pt x="2340779" y="83290"/>
                  </a:lnTo>
                  <a:lnTo>
                    <a:pt x="2392431" y="97154"/>
                  </a:lnTo>
                  <a:lnTo>
                    <a:pt x="2443084" y="111985"/>
                  </a:lnTo>
                  <a:lnTo>
                    <a:pt x="2492699" y="127762"/>
                  </a:lnTo>
                  <a:lnTo>
                    <a:pt x="2541240" y="144462"/>
                  </a:lnTo>
                  <a:lnTo>
                    <a:pt x="2588668" y="162065"/>
                  </a:lnTo>
                  <a:lnTo>
                    <a:pt x="2634947" y="180551"/>
                  </a:lnTo>
                  <a:lnTo>
                    <a:pt x="2680039" y="199897"/>
                  </a:lnTo>
                  <a:lnTo>
                    <a:pt x="2723906" y="220083"/>
                  </a:lnTo>
                  <a:lnTo>
                    <a:pt x="2766512" y="241087"/>
                  </a:lnTo>
                  <a:lnTo>
                    <a:pt x="2807818" y="262888"/>
                  </a:lnTo>
                  <a:lnTo>
                    <a:pt x="2847787" y="285466"/>
                  </a:lnTo>
                  <a:lnTo>
                    <a:pt x="2886383" y="308798"/>
                  </a:lnTo>
                  <a:lnTo>
                    <a:pt x="2923567" y="332865"/>
                  </a:lnTo>
                  <a:lnTo>
                    <a:pt x="2959302" y="357644"/>
                  </a:lnTo>
                  <a:lnTo>
                    <a:pt x="2993550" y="383115"/>
                  </a:lnTo>
                  <a:lnTo>
                    <a:pt x="3026275" y="409256"/>
                  </a:lnTo>
                  <a:lnTo>
                    <a:pt x="3057438" y="436046"/>
                  </a:lnTo>
                  <a:lnTo>
                    <a:pt x="3087003" y="463465"/>
                  </a:lnTo>
                  <a:lnTo>
                    <a:pt x="3114931" y="491490"/>
                  </a:lnTo>
                  <a:lnTo>
                    <a:pt x="3141186" y="520102"/>
                  </a:lnTo>
                  <a:lnTo>
                    <a:pt x="3165730" y="549278"/>
                  </a:lnTo>
                  <a:lnTo>
                    <a:pt x="3209535" y="609239"/>
                  </a:lnTo>
                  <a:lnTo>
                    <a:pt x="3246047" y="671205"/>
                  </a:lnTo>
                  <a:lnTo>
                    <a:pt x="3274967" y="735007"/>
                  </a:lnTo>
                  <a:lnTo>
                    <a:pt x="3295994" y="800476"/>
                  </a:lnTo>
                  <a:lnTo>
                    <a:pt x="3308830" y="867441"/>
                  </a:lnTo>
                  <a:lnTo>
                    <a:pt x="3313176" y="935736"/>
                  </a:lnTo>
                  <a:lnTo>
                    <a:pt x="3312083" y="970038"/>
                  </a:lnTo>
                  <a:lnTo>
                    <a:pt x="3303455" y="1037689"/>
                  </a:lnTo>
                  <a:lnTo>
                    <a:pt x="3286486" y="1103927"/>
                  </a:lnTo>
                  <a:lnTo>
                    <a:pt x="3261475" y="1168584"/>
                  </a:lnTo>
                  <a:lnTo>
                    <a:pt x="3228722" y="1231489"/>
                  </a:lnTo>
                  <a:lnTo>
                    <a:pt x="3188525" y="1292474"/>
                  </a:lnTo>
                  <a:lnTo>
                    <a:pt x="3141186" y="1351369"/>
                  </a:lnTo>
                  <a:lnTo>
                    <a:pt x="3114931" y="1379981"/>
                  </a:lnTo>
                  <a:lnTo>
                    <a:pt x="3087003" y="1408006"/>
                  </a:lnTo>
                  <a:lnTo>
                    <a:pt x="3057438" y="1435425"/>
                  </a:lnTo>
                  <a:lnTo>
                    <a:pt x="3026275" y="1462215"/>
                  </a:lnTo>
                  <a:lnTo>
                    <a:pt x="2993550" y="1488356"/>
                  </a:lnTo>
                  <a:lnTo>
                    <a:pt x="2959302" y="1513827"/>
                  </a:lnTo>
                  <a:lnTo>
                    <a:pt x="2923567" y="1538606"/>
                  </a:lnTo>
                  <a:lnTo>
                    <a:pt x="2886383" y="1562673"/>
                  </a:lnTo>
                  <a:lnTo>
                    <a:pt x="2847787" y="1586005"/>
                  </a:lnTo>
                  <a:lnTo>
                    <a:pt x="2807818" y="1608583"/>
                  </a:lnTo>
                  <a:lnTo>
                    <a:pt x="2766512" y="1630384"/>
                  </a:lnTo>
                  <a:lnTo>
                    <a:pt x="2723906" y="1651388"/>
                  </a:lnTo>
                  <a:lnTo>
                    <a:pt x="2680039" y="1671574"/>
                  </a:lnTo>
                  <a:lnTo>
                    <a:pt x="2634947" y="1690920"/>
                  </a:lnTo>
                  <a:lnTo>
                    <a:pt x="2588668" y="1709406"/>
                  </a:lnTo>
                  <a:lnTo>
                    <a:pt x="2541240" y="1727009"/>
                  </a:lnTo>
                  <a:lnTo>
                    <a:pt x="2492699" y="1743709"/>
                  </a:lnTo>
                  <a:lnTo>
                    <a:pt x="2443084" y="1759486"/>
                  </a:lnTo>
                  <a:lnTo>
                    <a:pt x="2392431" y="1774317"/>
                  </a:lnTo>
                  <a:lnTo>
                    <a:pt x="2340779" y="1788181"/>
                  </a:lnTo>
                  <a:lnTo>
                    <a:pt x="2288164" y="1801058"/>
                  </a:lnTo>
                  <a:lnTo>
                    <a:pt x="2234625" y="1812926"/>
                  </a:lnTo>
                  <a:lnTo>
                    <a:pt x="2180197" y="1823764"/>
                  </a:lnTo>
                  <a:lnTo>
                    <a:pt x="2124920" y="1833551"/>
                  </a:lnTo>
                  <a:lnTo>
                    <a:pt x="2068830" y="1842266"/>
                  </a:lnTo>
                  <a:lnTo>
                    <a:pt x="2011964" y="1849888"/>
                  </a:lnTo>
                  <a:lnTo>
                    <a:pt x="1954361" y="1856395"/>
                  </a:lnTo>
                  <a:lnTo>
                    <a:pt x="1896058" y="1861766"/>
                  </a:lnTo>
                  <a:lnTo>
                    <a:pt x="1837091" y="1865980"/>
                  </a:lnTo>
                  <a:lnTo>
                    <a:pt x="1777499" y="1869017"/>
                  </a:lnTo>
                  <a:lnTo>
                    <a:pt x="1717318" y="1870854"/>
                  </a:lnTo>
                  <a:lnTo>
                    <a:pt x="1656588" y="1871472"/>
                  </a:lnTo>
                  <a:lnTo>
                    <a:pt x="1595857" y="1870854"/>
                  </a:lnTo>
                  <a:lnTo>
                    <a:pt x="1535676" y="1869017"/>
                  </a:lnTo>
                  <a:lnTo>
                    <a:pt x="1476084" y="1865980"/>
                  </a:lnTo>
                  <a:lnTo>
                    <a:pt x="1417117" y="1861766"/>
                  </a:lnTo>
                  <a:lnTo>
                    <a:pt x="1358814" y="1856395"/>
                  </a:lnTo>
                  <a:lnTo>
                    <a:pt x="1301211" y="1849888"/>
                  </a:lnTo>
                  <a:lnTo>
                    <a:pt x="1244345" y="1842266"/>
                  </a:lnTo>
                  <a:lnTo>
                    <a:pt x="1188255" y="1833551"/>
                  </a:lnTo>
                  <a:lnTo>
                    <a:pt x="1132978" y="1823764"/>
                  </a:lnTo>
                  <a:lnTo>
                    <a:pt x="1078550" y="1812926"/>
                  </a:lnTo>
                  <a:lnTo>
                    <a:pt x="1025011" y="1801058"/>
                  </a:lnTo>
                  <a:lnTo>
                    <a:pt x="972396" y="1788181"/>
                  </a:lnTo>
                  <a:lnTo>
                    <a:pt x="920744" y="1774317"/>
                  </a:lnTo>
                  <a:lnTo>
                    <a:pt x="870091" y="1759486"/>
                  </a:lnTo>
                  <a:lnTo>
                    <a:pt x="820476" y="1743710"/>
                  </a:lnTo>
                  <a:lnTo>
                    <a:pt x="771935" y="1727009"/>
                  </a:lnTo>
                  <a:lnTo>
                    <a:pt x="724507" y="1709406"/>
                  </a:lnTo>
                  <a:lnTo>
                    <a:pt x="678228" y="1690920"/>
                  </a:lnTo>
                  <a:lnTo>
                    <a:pt x="633136" y="1671574"/>
                  </a:lnTo>
                  <a:lnTo>
                    <a:pt x="589269" y="1651388"/>
                  </a:lnTo>
                  <a:lnTo>
                    <a:pt x="546663" y="1630384"/>
                  </a:lnTo>
                  <a:lnTo>
                    <a:pt x="505357" y="1608583"/>
                  </a:lnTo>
                  <a:lnTo>
                    <a:pt x="465388" y="1586005"/>
                  </a:lnTo>
                  <a:lnTo>
                    <a:pt x="426792" y="1562673"/>
                  </a:lnTo>
                  <a:lnTo>
                    <a:pt x="389608" y="1538606"/>
                  </a:lnTo>
                  <a:lnTo>
                    <a:pt x="353873" y="1513827"/>
                  </a:lnTo>
                  <a:lnTo>
                    <a:pt x="319625" y="1488356"/>
                  </a:lnTo>
                  <a:lnTo>
                    <a:pt x="286900" y="1462215"/>
                  </a:lnTo>
                  <a:lnTo>
                    <a:pt x="255737" y="1435425"/>
                  </a:lnTo>
                  <a:lnTo>
                    <a:pt x="226172" y="1408006"/>
                  </a:lnTo>
                  <a:lnTo>
                    <a:pt x="198244" y="1379981"/>
                  </a:lnTo>
                  <a:lnTo>
                    <a:pt x="171989" y="1351369"/>
                  </a:lnTo>
                  <a:lnTo>
                    <a:pt x="147445" y="1322193"/>
                  </a:lnTo>
                  <a:lnTo>
                    <a:pt x="103640" y="1262232"/>
                  </a:lnTo>
                  <a:lnTo>
                    <a:pt x="67128" y="1200266"/>
                  </a:lnTo>
                  <a:lnTo>
                    <a:pt x="38208" y="1136464"/>
                  </a:lnTo>
                  <a:lnTo>
                    <a:pt x="17181" y="1070995"/>
                  </a:lnTo>
                  <a:lnTo>
                    <a:pt x="4345" y="1004030"/>
                  </a:lnTo>
                  <a:lnTo>
                    <a:pt x="0" y="935736"/>
                  </a:lnTo>
                  <a:close/>
                </a:path>
              </a:pathLst>
            </a:custGeom>
            <a:ln w="12191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420617" y="3159074"/>
            <a:ext cx="18637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rebuchet MS"/>
                <a:cs typeface="Trebuchet MS"/>
              </a:rPr>
              <a:t>Коммуникация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49217" y="3769233"/>
            <a:ext cx="12141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rebuchet MS"/>
                <a:cs typeface="Trebuchet MS"/>
              </a:rPr>
              <a:t>Принятие  </a:t>
            </a:r>
            <a:r>
              <a:rPr sz="2000" b="1" dirty="0">
                <a:latin typeface="Trebuchet MS"/>
                <a:cs typeface="Trebuchet MS"/>
              </a:rPr>
              <a:t>р</a:t>
            </a:r>
            <a:r>
              <a:rPr sz="2000" b="1" spc="5" dirty="0">
                <a:latin typeface="Trebuchet MS"/>
                <a:cs typeface="Trebuchet MS"/>
              </a:rPr>
              <a:t>е</a:t>
            </a:r>
            <a:r>
              <a:rPr sz="2000" b="1" dirty="0">
                <a:latin typeface="Trebuchet MS"/>
                <a:cs typeface="Trebuchet MS"/>
              </a:rPr>
              <a:t>ш</a:t>
            </a:r>
            <a:r>
              <a:rPr sz="2000" b="1" spc="5" dirty="0">
                <a:latin typeface="Trebuchet MS"/>
                <a:cs typeface="Trebuchet MS"/>
              </a:rPr>
              <a:t>е</a:t>
            </a:r>
            <a:r>
              <a:rPr sz="2000" b="1" dirty="0">
                <a:latin typeface="Trebuchet MS"/>
                <a:cs typeface="Trebuchet MS"/>
              </a:rPr>
              <a:t>ний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39495" y="1053083"/>
            <a:ext cx="5407660" cy="2741930"/>
            <a:chOff x="539495" y="1053083"/>
            <a:chExt cx="5407660" cy="2741930"/>
          </a:xfrm>
        </p:grpSpPr>
        <p:sp>
          <p:nvSpPr>
            <p:cNvPr id="32" name="object 32"/>
            <p:cNvSpPr/>
            <p:nvPr/>
          </p:nvSpPr>
          <p:spPr>
            <a:xfrm>
              <a:off x="2627375" y="3788663"/>
              <a:ext cx="3313429" cy="0"/>
            </a:xfrm>
            <a:custGeom>
              <a:avLst/>
              <a:gdLst/>
              <a:ahLst/>
              <a:cxnLst/>
              <a:rect l="l" t="t" r="r" b="b"/>
              <a:pathLst>
                <a:path w="3313429">
                  <a:moveTo>
                    <a:pt x="0" y="0"/>
                  </a:moveTo>
                  <a:lnTo>
                    <a:pt x="3313049" y="0"/>
                  </a:lnTo>
                </a:path>
              </a:pathLst>
            </a:custGeom>
            <a:ln w="12192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495" y="1053083"/>
              <a:ext cx="2663952" cy="50444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39495" y="1053083"/>
            <a:ext cx="2664460" cy="504825"/>
          </a:xfrm>
          <a:prstGeom prst="rect">
            <a:avLst/>
          </a:prstGeom>
          <a:ln w="12191">
            <a:solidFill>
              <a:srgbClr val="2D83C3"/>
            </a:solidFill>
          </a:ln>
        </p:spPr>
        <p:txBody>
          <a:bodyPr vert="horz" wrap="square" lIns="0" tIns="1098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65"/>
              </a:spcBef>
            </a:pPr>
            <a:r>
              <a:rPr sz="1800" b="1" spc="65" dirty="0">
                <a:latin typeface="Arial"/>
                <a:cs typeface="Arial"/>
              </a:rPr>
              <a:t>Отбор,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65" dirty="0">
                <a:latin typeface="Arial"/>
                <a:cs typeface="Arial"/>
              </a:rPr>
              <a:t>адаптация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413247" y="982980"/>
            <a:ext cx="2964180" cy="588645"/>
            <a:chOff x="5413247" y="982980"/>
            <a:chExt cx="2964180" cy="588645"/>
          </a:xfrm>
        </p:grpSpPr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9343" y="989076"/>
              <a:ext cx="2951988" cy="5760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419343" y="989076"/>
              <a:ext cx="2952115" cy="576580"/>
            </a:xfrm>
            <a:custGeom>
              <a:avLst/>
              <a:gdLst/>
              <a:ahLst/>
              <a:cxnLst/>
              <a:rect l="l" t="t" r="r" b="b"/>
              <a:pathLst>
                <a:path w="2952115" h="576580">
                  <a:moveTo>
                    <a:pt x="0" y="576072"/>
                  </a:moveTo>
                  <a:lnTo>
                    <a:pt x="2951988" y="576072"/>
                  </a:lnTo>
                  <a:lnTo>
                    <a:pt x="2951988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12192">
              <a:solidFill>
                <a:srgbClr val="2D83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425440" y="1123315"/>
            <a:ext cx="2940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Развитие,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40" dirty="0">
                <a:latin typeface="Arial"/>
                <a:cs typeface="Arial"/>
              </a:rPr>
              <a:t>обучение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1484375"/>
            <a:ext cx="8729472" cy="35341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794372" y="6141211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FCAEE"/>
                </a:solidFill>
                <a:latin typeface="Trebuchet MS"/>
                <a:cs typeface="Trebuchet MS"/>
              </a:rPr>
              <a:t>7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70633" y="353695"/>
            <a:ext cx="31635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Целевая</a:t>
            </a:r>
            <a:r>
              <a:rPr sz="3200" spc="-90" dirty="0"/>
              <a:t> </a:t>
            </a:r>
            <a:r>
              <a:rPr sz="3200" spc="-40" dirty="0"/>
              <a:t>модель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971" y="0"/>
            <a:ext cx="4022090" cy="6867525"/>
            <a:chOff x="5126971" y="0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3" y="0"/>
              <a:ext cx="4012565" cy="6858000"/>
            </a:xfrm>
            <a:custGeom>
              <a:avLst/>
              <a:gdLst/>
              <a:ahLst/>
              <a:cxnLst/>
              <a:rect l="l" t="t" r="r" b="b"/>
              <a:pathLst>
                <a:path w="4012565" h="6858000">
                  <a:moveTo>
                    <a:pt x="0" y="6857998"/>
                  </a:moveTo>
                  <a:lnTo>
                    <a:pt x="4012456" y="4182281"/>
                  </a:lnTo>
                </a:path>
                <a:path w="4012565" h="6858000">
                  <a:moveTo>
                    <a:pt x="1910860" y="0"/>
                  </a:moveTo>
                  <a:lnTo>
                    <a:pt x="3130060" y="6857999"/>
                  </a:lnTo>
                </a:path>
              </a:pathLst>
            </a:custGeom>
            <a:ln w="9144">
              <a:solidFill>
                <a:srgbClr val="5FCA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91727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63" y="0"/>
                  </a:moveTo>
                  <a:lnTo>
                    <a:pt x="0" y="6857998"/>
                  </a:lnTo>
                  <a:lnTo>
                    <a:pt x="2252271" y="6857998"/>
                  </a:lnTo>
                  <a:lnTo>
                    <a:pt x="2252271" y="8226"/>
                  </a:lnTo>
                  <a:lnTo>
                    <a:pt x="2023163" y="0"/>
                  </a:lnTo>
                  <a:close/>
                </a:path>
              </a:pathLst>
            </a:custGeom>
            <a:solidFill>
              <a:srgbClr val="5FCAEE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27" y="6857996"/>
                  </a:lnTo>
                  <a:lnTo>
                    <a:pt x="1936927" y="6857996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5FCAE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38545" y="3921067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4" y="0"/>
                  </a:moveTo>
                  <a:lnTo>
                    <a:pt x="0" y="2936929"/>
                  </a:lnTo>
                  <a:lnTo>
                    <a:pt x="2505454" y="2936929"/>
                  </a:lnTo>
                  <a:lnTo>
                    <a:pt x="2505454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2872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27" y="0"/>
                  </a:moveTo>
                  <a:lnTo>
                    <a:pt x="0" y="0"/>
                  </a:lnTo>
                  <a:lnTo>
                    <a:pt x="1854140" y="6857996"/>
                  </a:lnTo>
                  <a:lnTo>
                    <a:pt x="2131127" y="6849802"/>
                  </a:lnTo>
                  <a:lnTo>
                    <a:pt x="2131127" y="0"/>
                  </a:lnTo>
                  <a:close/>
                </a:path>
              </a:pathLst>
            </a:custGeom>
            <a:solidFill>
              <a:srgbClr val="17AFE3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5132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67" y="0"/>
                  </a:moveTo>
                  <a:lnTo>
                    <a:pt x="676515" y="0"/>
                  </a:lnTo>
                  <a:lnTo>
                    <a:pt x="0" y="6857996"/>
                  </a:lnTo>
                  <a:lnTo>
                    <a:pt x="848867" y="6857996"/>
                  </a:lnTo>
                  <a:lnTo>
                    <a:pt x="848867" y="0"/>
                  </a:lnTo>
                  <a:close/>
                </a:path>
              </a:pathLst>
            </a:custGeom>
            <a:solidFill>
              <a:srgbClr val="2D83C3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5213" y="0"/>
              <a:ext cx="1049020" cy="6858000"/>
            </a:xfrm>
            <a:custGeom>
              <a:avLst/>
              <a:gdLst/>
              <a:ahLst/>
              <a:cxnLst/>
              <a:rect l="l" t="t" r="r" b="b"/>
              <a:pathLst>
                <a:path w="1049020" h="6858000">
                  <a:moveTo>
                    <a:pt x="1048786" y="0"/>
                  </a:moveTo>
                  <a:lnTo>
                    <a:pt x="0" y="0"/>
                  </a:lnTo>
                  <a:lnTo>
                    <a:pt x="937406" y="6857996"/>
                  </a:lnTo>
                  <a:lnTo>
                    <a:pt x="1048786" y="6857996"/>
                  </a:lnTo>
                  <a:lnTo>
                    <a:pt x="1048786" y="0"/>
                  </a:lnTo>
                  <a:close/>
                </a:path>
              </a:pathLst>
            </a:custGeom>
            <a:solidFill>
              <a:srgbClr val="226192">
                <a:alpha val="8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68056" y="4917386"/>
              <a:ext cx="1076325" cy="1941195"/>
            </a:xfrm>
            <a:custGeom>
              <a:avLst/>
              <a:gdLst/>
              <a:ahLst/>
              <a:cxnLst/>
              <a:rect l="l" t="t" r="r" b="b"/>
              <a:pathLst>
                <a:path w="1076325" h="1941195">
                  <a:moveTo>
                    <a:pt x="1075943" y="0"/>
                  </a:moveTo>
                  <a:lnTo>
                    <a:pt x="0" y="1940611"/>
                  </a:lnTo>
                  <a:lnTo>
                    <a:pt x="1075943" y="1935608"/>
                  </a:lnTo>
                  <a:lnTo>
                    <a:pt x="1075943" y="0"/>
                  </a:lnTo>
                  <a:close/>
                </a:path>
              </a:pathLst>
            </a:custGeom>
            <a:solidFill>
              <a:srgbClr val="17AFE3">
                <a:alpha val="6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0"/>
            <a:ext cx="855344" cy="5629275"/>
          </a:xfrm>
          <a:custGeom>
            <a:avLst/>
            <a:gdLst/>
            <a:ahLst/>
            <a:cxnLst/>
            <a:rect l="l" t="t" r="r" b="b"/>
            <a:pathLst>
              <a:path w="855344" h="5629275">
                <a:moveTo>
                  <a:pt x="854963" y="0"/>
                </a:moveTo>
                <a:lnTo>
                  <a:pt x="0" y="0"/>
                </a:lnTo>
                <a:lnTo>
                  <a:pt x="0" y="5628971"/>
                </a:lnTo>
                <a:lnTo>
                  <a:pt x="854963" y="7747"/>
                </a:lnTo>
                <a:lnTo>
                  <a:pt x="854963" y="0"/>
                </a:lnTo>
                <a:close/>
              </a:path>
            </a:pathLst>
          </a:custGeom>
          <a:solidFill>
            <a:srgbClr val="5FCAE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62406" y="713994"/>
            <a:ext cx="3422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Наставничество</a:t>
            </a:r>
            <a:r>
              <a:rPr sz="3200" spc="-45" dirty="0"/>
              <a:t> </a:t>
            </a:r>
            <a:r>
              <a:rPr sz="3200" spc="840" dirty="0"/>
              <a:t>–</a:t>
            </a:r>
            <a:endParaRPr sz="3200"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455" marR="508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это</a:t>
            </a:r>
            <a:r>
              <a:rPr spc="40" dirty="0"/>
              <a:t> </a:t>
            </a:r>
            <a:r>
              <a:rPr spc="-15" dirty="0"/>
              <a:t>процесс</a:t>
            </a:r>
            <a:r>
              <a:rPr spc="35" dirty="0"/>
              <a:t> </a:t>
            </a:r>
            <a:r>
              <a:rPr spc="-30" dirty="0"/>
              <a:t>передачи</a:t>
            </a:r>
            <a:r>
              <a:rPr spc="45" dirty="0"/>
              <a:t> </a:t>
            </a:r>
            <a:r>
              <a:rPr spc="-25" dirty="0"/>
              <a:t>знаний,</a:t>
            </a:r>
            <a:r>
              <a:rPr spc="45" dirty="0"/>
              <a:t> </a:t>
            </a:r>
            <a:r>
              <a:rPr spc="-25" dirty="0"/>
              <a:t>навыков,</a:t>
            </a:r>
            <a:r>
              <a:rPr spc="25" dirty="0"/>
              <a:t> </a:t>
            </a:r>
            <a:r>
              <a:rPr spc="-20" dirty="0"/>
              <a:t>опыта </a:t>
            </a:r>
            <a:r>
              <a:rPr spc="-730" dirty="0"/>
              <a:t> </a:t>
            </a:r>
            <a:r>
              <a:rPr spc="-5" dirty="0"/>
              <a:t>и</a:t>
            </a:r>
            <a:r>
              <a:rPr spc="35" dirty="0"/>
              <a:t> </a:t>
            </a:r>
            <a:r>
              <a:rPr spc="-20" dirty="0"/>
              <a:t>элементов</a:t>
            </a:r>
            <a:r>
              <a:rPr spc="50" dirty="0"/>
              <a:t> </a:t>
            </a:r>
            <a:r>
              <a:rPr spc="-25" dirty="0"/>
              <a:t>корпоративной</a:t>
            </a:r>
            <a:r>
              <a:rPr spc="55" dirty="0"/>
              <a:t> </a:t>
            </a:r>
            <a:r>
              <a:rPr spc="-55" dirty="0"/>
              <a:t>культуры</a:t>
            </a:r>
            <a:r>
              <a:rPr spc="30" dirty="0"/>
              <a:t> </a:t>
            </a:r>
            <a:r>
              <a:rPr spc="-35" dirty="0"/>
              <a:t>от </a:t>
            </a:r>
            <a:r>
              <a:rPr spc="-30" dirty="0"/>
              <a:t> </a:t>
            </a:r>
            <a:r>
              <a:rPr spc="-25" dirty="0"/>
              <a:t>наставника</a:t>
            </a:r>
            <a:r>
              <a:rPr spc="65" dirty="0"/>
              <a:t> </a:t>
            </a:r>
            <a:r>
              <a:rPr spc="-35" dirty="0"/>
              <a:t>подопечному</a:t>
            </a:r>
            <a:r>
              <a:rPr spc="65" dirty="0"/>
              <a:t> </a:t>
            </a:r>
            <a:r>
              <a:rPr spc="-5" dirty="0"/>
              <a:t>с</a:t>
            </a:r>
            <a:r>
              <a:rPr spc="30" dirty="0"/>
              <a:t> </a:t>
            </a:r>
            <a:r>
              <a:rPr spc="-25" dirty="0"/>
              <a:t>целью</a:t>
            </a:r>
            <a:r>
              <a:rPr spc="60" dirty="0"/>
              <a:t> </a:t>
            </a:r>
            <a:r>
              <a:rPr spc="-30" dirty="0"/>
              <a:t>развития</a:t>
            </a:r>
          </a:p>
          <a:p>
            <a:pPr marL="84455">
              <a:lnSpc>
                <a:spcPct val="100000"/>
              </a:lnSpc>
            </a:pPr>
            <a:r>
              <a:rPr spc="-25" dirty="0"/>
              <a:t>последнего.</a:t>
            </a:r>
          </a:p>
          <a:p>
            <a:pPr marL="12700" marR="1243330">
              <a:lnSpc>
                <a:spcPct val="100000"/>
              </a:lnSpc>
              <a:spcBef>
                <a:spcPts val="2565"/>
              </a:spcBef>
            </a:pPr>
            <a:r>
              <a:rPr spc="-25" dirty="0"/>
              <a:t>Передача</a:t>
            </a:r>
            <a:r>
              <a:rPr spc="50" dirty="0"/>
              <a:t> </a:t>
            </a:r>
            <a:r>
              <a:rPr spc="-25" dirty="0"/>
              <a:t>знаний,</a:t>
            </a:r>
            <a:r>
              <a:rPr spc="40" dirty="0"/>
              <a:t> </a:t>
            </a:r>
            <a:r>
              <a:rPr spc="-30" dirty="0"/>
              <a:t>навыков</a:t>
            </a:r>
            <a:r>
              <a:rPr spc="35" dirty="0"/>
              <a:t> </a:t>
            </a:r>
            <a:r>
              <a:rPr spc="-5" dirty="0"/>
              <a:t>и</a:t>
            </a:r>
            <a:r>
              <a:rPr spc="30" dirty="0"/>
              <a:t> </a:t>
            </a:r>
            <a:r>
              <a:rPr spc="-20" dirty="0"/>
              <a:t>опыта </a:t>
            </a:r>
            <a:r>
              <a:rPr spc="-15" dirty="0"/>
              <a:t> </a:t>
            </a:r>
            <a:r>
              <a:rPr spc="-20" dirty="0"/>
              <a:t>осуществляется</a:t>
            </a:r>
            <a:r>
              <a:rPr spc="35" dirty="0"/>
              <a:t> </a:t>
            </a:r>
            <a:r>
              <a:rPr spc="-5" dirty="0"/>
              <a:t>с</a:t>
            </a:r>
            <a:r>
              <a:rPr spc="50" dirty="0"/>
              <a:t> </a:t>
            </a:r>
            <a:r>
              <a:rPr spc="-20" dirty="0"/>
              <a:t>помощью</a:t>
            </a:r>
            <a:r>
              <a:rPr spc="50" dirty="0"/>
              <a:t> </a:t>
            </a:r>
            <a:r>
              <a:rPr spc="-30" dirty="0"/>
              <a:t>различных </a:t>
            </a:r>
            <a:r>
              <a:rPr spc="-725" dirty="0"/>
              <a:t> </a:t>
            </a:r>
            <a:r>
              <a:rPr spc="-20" dirty="0"/>
              <a:t>инструментов,</a:t>
            </a:r>
            <a:r>
              <a:rPr spc="50" dirty="0"/>
              <a:t> </a:t>
            </a:r>
            <a:r>
              <a:rPr spc="-35" dirty="0"/>
              <a:t>которые</a:t>
            </a:r>
            <a:r>
              <a:rPr spc="40" dirty="0"/>
              <a:t> </a:t>
            </a:r>
            <a:r>
              <a:rPr spc="-30" dirty="0"/>
              <a:t>используются </a:t>
            </a:r>
            <a:r>
              <a:rPr spc="-25" dirty="0"/>
              <a:t> </a:t>
            </a:r>
            <a:r>
              <a:rPr spc="-30" dirty="0"/>
              <a:t>наставником</a:t>
            </a:r>
            <a:r>
              <a:rPr spc="40" dirty="0"/>
              <a:t> </a:t>
            </a:r>
            <a:r>
              <a:rPr spc="-5" dirty="0"/>
              <a:t>в</a:t>
            </a:r>
            <a:r>
              <a:rPr spc="25" dirty="0"/>
              <a:t> </a:t>
            </a:r>
            <a:r>
              <a:rPr spc="-20" dirty="0"/>
              <a:t>зависимости</a:t>
            </a:r>
            <a:r>
              <a:rPr spc="35" dirty="0"/>
              <a:t> </a:t>
            </a:r>
            <a:r>
              <a:rPr spc="-35" dirty="0"/>
              <a:t>от</a:t>
            </a:r>
            <a:r>
              <a:rPr spc="25" dirty="0"/>
              <a:t> </a:t>
            </a:r>
            <a:r>
              <a:rPr spc="-30" dirty="0"/>
              <a:t>целей </a:t>
            </a:r>
            <a:r>
              <a:rPr spc="-25" dirty="0"/>
              <a:t> развития</a:t>
            </a:r>
            <a:r>
              <a:rPr spc="60" dirty="0"/>
              <a:t> </a:t>
            </a:r>
            <a:r>
              <a:rPr spc="-40" dirty="0"/>
              <a:t>подопечного.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351536"/>
            <a:ext cx="59493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Вопросы</a:t>
            </a:r>
            <a:r>
              <a:rPr sz="2800" spc="30" dirty="0"/>
              <a:t> </a:t>
            </a:r>
            <a:r>
              <a:rPr sz="2800" spc="-5" dirty="0"/>
              <a:t>о</a:t>
            </a:r>
            <a:r>
              <a:rPr sz="2800" spc="25" dirty="0"/>
              <a:t> </a:t>
            </a:r>
            <a:r>
              <a:rPr sz="2800" spc="-25" dirty="0"/>
              <a:t>целях</a:t>
            </a:r>
            <a:r>
              <a:rPr sz="2800" spc="35" dirty="0"/>
              <a:t> </a:t>
            </a:r>
            <a:r>
              <a:rPr sz="2800" spc="-25" dirty="0"/>
              <a:t>взаимоотношений </a:t>
            </a:r>
            <a:r>
              <a:rPr sz="2800" spc="-730" dirty="0"/>
              <a:t> </a:t>
            </a:r>
            <a:r>
              <a:rPr sz="2800" spc="-25" dirty="0"/>
              <a:t>наставника</a:t>
            </a:r>
            <a:r>
              <a:rPr sz="2800" spc="40" dirty="0"/>
              <a:t> </a:t>
            </a:r>
            <a:r>
              <a:rPr sz="2800" spc="-5" dirty="0"/>
              <a:t>и</a:t>
            </a:r>
            <a:r>
              <a:rPr sz="2800" spc="35" dirty="0"/>
              <a:t> </a:t>
            </a:r>
            <a:r>
              <a:rPr sz="2800" spc="-25" dirty="0"/>
              <a:t>наставляемого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03503" y="1661287"/>
            <a:ext cx="5347970" cy="358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75640" indent="-343535" algn="just">
              <a:lnSpc>
                <a:spcPct val="100000"/>
              </a:lnSpc>
              <a:spcBef>
                <a:spcPts val="105"/>
              </a:spcBef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Какова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цель нашей встречи и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твои </a:t>
            </a:r>
            <a:r>
              <a:rPr sz="2000" b="1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ожидания?</a:t>
            </a:r>
            <a:endParaRPr sz="20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995"/>
              </a:spcBef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43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Что</a:t>
            </a:r>
            <a:r>
              <a:rPr sz="20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конкретно</a:t>
            </a:r>
            <a:r>
              <a:rPr sz="20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ты</a:t>
            </a:r>
            <a:r>
              <a:rPr sz="20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хочешь</a:t>
            </a:r>
            <a:r>
              <a:rPr sz="20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достичь?</a:t>
            </a:r>
            <a:endParaRPr sz="2000">
              <a:latin typeface="Trebuchet MS"/>
              <a:cs typeface="Trebuchet MS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10"/>
              </a:spcBef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Как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ты узнаешь, что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достиг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желаемого? </a:t>
            </a:r>
            <a:r>
              <a:rPr sz="2000" b="1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каким критериям, признакам можно </a:t>
            </a:r>
            <a:r>
              <a:rPr sz="2000" b="1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убедиться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 в</a:t>
            </a:r>
            <a:r>
              <a:rPr sz="20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этом?</a:t>
            </a:r>
            <a:endParaRPr sz="20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260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1600" spc="26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Сколько</a:t>
            </a:r>
            <a:r>
              <a:rPr sz="20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времени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может</a:t>
            </a:r>
            <a:r>
              <a:rPr sz="20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понадобиться</a:t>
            </a:r>
            <a:endParaRPr sz="2000">
              <a:latin typeface="Trebuchet MS"/>
              <a:cs typeface="Trebuchet MS"/>
            </a:endParaRPr>
          </a:p>
          <a:p>
            <a:pPr marL="355600" algn="just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20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достижения</a:t>
            </a:r>
            <a:r>
              <a:rPr sz="20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цели?</a:t>
            </a:r>
            <a:endParaRPr sz="2000">
              <a:latin typeface="Trebuchet MS"/>
              <a:cs typeface="Trebuchet MS"/>
            </a:endParaRPr>
          </a:p>
          <a:p>
            <a:pPr marL="355600" marR="151765" indent="-343535" algn="just">
              <a:lnSpc>
                <a:spcPct val="100000"/>
              </a:lnSpc>
              <a:spcBef>
                <a:spcPts val="1000"/>
              </a:spcBef>
            </a:pPr>
            <a:r>
              <a:rPr sz="1600" spc="-160" dirty="0">
                <a:solidFill>
                  <a:srgbClr val="5FCAEE"/>
                </a:solidFill>
                <a:latin typeface="Lucida Sans Unicode"/>
                <a:cs typeface="Lucida Sans Unicode"/>
              </a:rPr>
              <a:t>▶</a:t>
            </a:r>
            <a:r>
              <a:rPr sz="1600" spc="-155" dirty="0">
                <a:solidFill>
                  <a:srgbClr val="5FCAEE"/>
                </a:solidFill>
                <a:latin typeface="Lucida Sans Unicode"/>
                <a:cs typeface="Lucida Sans Unicode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Насколько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ты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можешь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контролировать </a:t>
            </a:r>
            <a:r>
              <a:rPr sz="2000" b="1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процесс</a:t>
            </a:r>
            <a:r>
              <a:rPr sz="20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достижения</a:t>
            </a:r>
            <a:r>
              <a:rPr sz="20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цели?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8816" y="3212592"/>
            <a:ext cx="2615183" cy="2436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9064" y="819899"/>
            <a:ext cx="867930" cy="86793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56831" y="691083"/>
            <a:ext cx="5372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CDE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Lucida Sans Unicode</vt:lpstr>
      <vt:lpstr>Microsoft Sans Serif</vt:lpstr>
      <vt:lpstr>Times New Roman</vt:lpstr>
      <vt:lpstr>Trebuchet MS</vt:lpstr>
      <vt:lpstr>Office Theme</vt:lpstr>
      <vt:lpstr>Эффективные инструменты  наставничества</vt:lpstr>
      <vt:lpstr>«Единственный разумный способ  обучать людей –  это подавать</vt:lpstr>
      <vt:lpstr>Презентация PowerPoint</vt:lpstr>
      <vt:lpstr>Презентация PowerPoint</vt:lpstr>
      <vt:lpstr>Презентация PowerPoint</vt:lpstr>
      <vt:lpstr>Цикл наставничества</vt:lpstr>
      <vt:lpstr>Целевая модель</vt:lpstr>
      <vt:lpstr>Наставничество –</vt:lpstr>
      <vt:lpstr>Вопросы о целях взаимоотношений  наставника и наставляемого</vt:lpstr>
      <vt:lpstr>Тренинг « Я наставник»</vt:lpstr>
      <vt:lpstr>ЭТАПЫ НАСТАВНИЧЕСТВА</vt:lpstr>
      <vt:lpstr>Тренинг « Я наставник»  Итоги</vt:lpstr>
      <vt:lpstr>ТЕОРИЯ КОМПЕТЕНТНОСТИ</vt:lpstr>
      <vt:lpstr>ФОРМЫ СОВРЕМЕННОГО НАСТАВНИЧЕСТВА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</dc:title>
  <dc:creator>Егорова Жанна Викторовна</dc:creator>
  <cp:lastModifiedBy>User</cp:lastModifiedBy>
  <cp:revision>2</cp:revision>
  <dcterms:created xsi:type="dcterms:W3CDTF">2022-11-28T10:57:39Z</dcterms:created>
  <dcterms:modified xsi:type="dcterms:W3CDTF">2022-11-28T10:59:36Z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2022-11-28T00:00:00Z</vt:filetime>
  </property>
</Properties>
</file>